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Roboto Bold" charset="1" panose="02000000000000000000"/>
      <p:regular r:id="rId26"/>
    </p:embeddedFont>
    <p:embeddedFont>
      <p:font typeface="Anton" charset="1" panose="00000500000000000000"/>
      <p:regular r:id="rId27"/>
    </p:embeddedFont>
    <p:embeddedFont>
      <p:font typeface="Calibri (MS) Bold" charset="1" panose="020F0702030404030204"/>
      <p:regular r:id="rId28"/>
    </p:embeddedFont>
    <p:embeddedFont>
      <p:font typeface="Roboto" charset="1" panose="02000000000000000000"/>
      <p:regular r:id="rId29"/>
    </p:embeddedFont>
    <p:embeddedFont>
      <p:font typeface="Anton Italics" charset="1" panose="00000500000000000000"/>
      <p:regular r:id="rId30"/>
    </p:embeddedFont>
    <p:embeddedFont>
      <p:font typeface="Helios" charset="1" panose="020B0504020202020204"/>
      <p:regular r:id="rId31"/>
    </p:embeddedFont>
    <p:embeddedFont>
      <p:font typeface="Helios Bold" charset="1" panose="020B0704020202020204"/>
      <p:regular r:id="rId32"/>
    </p:embeddedFont>
    <p:embeddedFont>
      <p:font typeface="Helios Italics" charset="1" panose="020B050302020209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9.png" Type="http://schemas.openxmlformats.org/officeDocument/2006/relationships/image"/><Relationship Id="rId8"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jpeg" Type="http://schemas.openxmlformats.org/officeDocument/2006/relationships/image"/><Relationship Id="rId4" Target="../media/image53.jpeg" Type="http://schemas.openxmlformats.org/officeDocument/2006/relationships/image"/><Relationship Id="rId5" Target="../media/image54.jpe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jpe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jpeg" Type="http://schemas.openxmlformats.org/officeDocument/2006/relationships/image"/><Relationship Id="rId4" Target="../media/image61.jpeg" Type="http://schemas.openxmlformats.org/officeDocument/2006/relationships/image"/><Relationship Id="rId5" Target="../media/image6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5.png" Type="http://schemas.openxmlformats.org/officeDocument/2006/relationships/image"/><Relationship Id="rId6" Target="../media/image11.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71.jpeg" Type="http://schemas.openxmlformats.org/officeDocument/2006/relationships/image"/><Relationship Id="rId13" Target="../media/image72.jpe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15.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17.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21.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23.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759398" y="2935569"/>
            <a:ext cx="7541063" cy="788137"/>
          </a:xfrm>
          <a:prstGeom prst="rect">
            <a:avLst/>
          </a:prstGeom>
        </p:spPr>
        <p:txBody>
          <a:bodyPr anchor="t" rtlCol="false" tIns="0" lIns="0" bIns="0" rIns="0">
            <a:spAutoFit/>
          </a:bodyPr>
          <a:lstStyle/>
          <a:p>
            <a:pPr algn="r">
              <a:lnSpc>
                <a:spcPts val="6434"/>
              </a:lnSpc>
            </a:pPr>
            <a:r>
              <a:rPr lang="en-US" b="true" sz="4595">
                <a:solidFill>
                  <a:srgbClr val="FFFFFF"/>
                </a:solidFill>
                <a:latin typeface="Roboto Bold"/>
                <a:ea typeface="Roboto Bold"/>
                <a:cs typeface="Roboto Bold"/>
                <a:sym typeface="Roboto Bold"/>
              </a:rPr>
              <a:t>SIM RACING DYNAMICS</a:t>
            </a:r>
          </a:p>
        </p:txBody>
      </p:sp>
      <p:sp>
        <p:nvSpPr>
          <p:cNvPr name="Freeform 3" id="3"/>
          <p:cNvSpPr/>
          <p:nvPr/>
        </p:nvSpPr>
        <p:spPr>
          <a:xfrm flipH="false" flipV="false" rot="0">
            <a:off x="393291" y="0"/>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7400" y="214569"/>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300462" y="5686887"/>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4901153" y="5472318"/>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164541" y="2541552"/>
            <a:ext cx="1671422" cy="1671422"/>
          </a:xfrm>
          <a:custGeom>
            <a:avLst/>
            <a:gdLst/>
            <a:ahLst/>
            <a:cxnLst/>
            <a:rect r="r" b="b" t="t" l="l"/>
            <a:pathLst>
              <a:path h="1671422" w="1671422">
                <a:moveTo>
                  <a:pt x="0" y="0"/>
                </a:moveTo>
                <a:lnTo>
                  <a:pt x="1671422" y="0"/>
                </a:lnTo>
                <a:lnTo>
                  <a:pt x="1671422" y="1671422"/>
                </a:lnTo>
                <a:lnTo>
                  <a:pt x="0" y="1671422"/>
                </a:lnTo>
                <a:lnTo>
                  <a:pt x="0" y="0"/>
                </a:lnTo>
                <a:close/>
              </a:path>
            </a:pathLst>
          </a:custGeom>
          <a:blipFill>
            <a:blip r:embed="rId6"/>
            <a:stretch>
              <a:fillRect l="0" t="0" r="0" b="0"/>
            </a:stretch>
          </a:blipFill>
        </p:spPr>
      </p:sp>
      <p:sp>
        <p:nvSpPr>
          <p:cNvPr name="Freeform 8" id="8"/>
          <p:cNvSpPr/>
          <p:nvPr/>
        </p:nvSpPr>
        <p:spPr>
          <a:xfrm flipH="false" flipV="false" rot="0">
            <a:off x="5091017" y="6426134"/>
            <a:ext cx="4308778" cy="3227425"/>
          </a:xfrm>
          <a:custGeom>
            <a:avLst/>
            <a:gdLst/>
            <a:ahLst/>
            <a:cxnLst/>
            <a:rect r="r" b="b" t="t" l="l"/>
            <a:pathLst>
              <a:path h="3227425" w="4308778">
                <a:moveTo>
                  <a:pt x="0" y="0"/>
                </a:moveTo>
                <a:lnTo>
                  <a:pt x="4308778" y="0"/>
                </a:lnTo>
                <a:lnTo>
                  <a:pt x="4308778" y="3227425"/>
                </a:lnTo>
                <a:lnTo>
                  <a:pt x="0" y="3227425"/>
                </a:lnTo>
                <a:lnTo>
                  <a:pt x="0" y="0"/>
                </a:lnTo>
                <a:close/>
              </a:path>
            </a:pathLst>
          </a:custGeom>
          <a:blipFill>
            <a:blip r:embed="rId7"/>
            <a:stretch>
              <a:fillRect l="0" t="0" r="0" b="0"/>
            </a:stretch>
          </a:blipFill>
        </p:spPr>
      </p:sp>
      <p:sp>
        <p:nvSpPr>
          <p:cNvPr name="Freeform 9" id="9"/>
          <p:cNvSpPr/>
          <p:nvPr/>
        </p:nvSpPr>
        <p:spPr>
          <a:xfrm flipH="false" flipV="false" rot="0">
            <a:off x="9399795" y="5472318"/>
            <a:ext cx="3797188" cy="5135057"/>
          </a:xfrm>
          <a:custGeom>
            <a:avLst/>
            <a:gdLst/>
            <a:ahLst/>
            <a:cxnLst/>
            <a:rect r="r" b="b" t="t" l="l"/>
            <a:pathLst>
              <a:path h="5135057" w="3797188">
                <a:moveTo>
                  <a:pt x="0" y="0"/>
                </a:moveTo>
                <a:lnTo>
                  <a:pt x="3797188" y="0"/>
                </a:lnTo>
                <a:lnTo>
                  <a:pt x="3797188" y="5135057"/>
                </a:lnTo>
                <a:lnTo>
                  <a:pt x="0" y="5135057"/>
                </a:lnTo>
                <a:lnTo>
                  <a:pt x="0" y="0"/>
                </a:lnTo>
                <a:close/>
              </a:path>
            </a:pathLst>
          </a:custGeom>
          <a:blipFill>
            <a:blip r:embed="rId8"/>
            <a:stretch>
              <a:fillRect l="0" t="0" r="0" b="0"/>
            </a:stretch>
          </a:blipFill>
        </p:spPr>
      </p:sp>
      <p:sp>
        <p:nvSpPr>
          <p:cNvPr name="TextBox 10" id="10"/>
          <p:cNvSpPr txBox="true"/>
          <p:nvPr/>
        </p:nvSpPr>
        <p:spPr>
          <a:xfrm rot="0">
            <a:off x="4203783" y="4630111"/>
            <a:ext cx="10652294" cy="1332002"/>
          </a:xfrm>
          <a:prstGeom prst="rect">
            <a:avLst/>
          </a:prstGeom>
        </p:spPr>
        <p:txBody>
          <a:bodyPr anchor="t" rtlCol="false" tIns="0" lIns="0" bIns="0" rIns="0">
            <a:spAutoFit/>
          </a:bodyPr>
          <a:lstStyle/>
          <a:p>
            <a:pPr algn="ctr">
              <a:lnSpc>
                <a:spcPts val="5332"/>
              </a:lnSpc>
            </a:pPr>
            <a:r>
              <a:rPr lang="en-US" sz="3808">
                <a:solidFill>
                  <a:srgbClr val="FFFFFF"/>
                </a:solidFill>
                <a:latin typeface="Anton"/>
                <a:ea typeface="Anton"/>
                <a:cs typeface="Anton"/>
                <a:sym typeface="Anton"/>
              </a:rPr>
              <a:t>A COMPARISON OF FORMULA 1 ‘25 GRAND PRIX QUALIFYING  BETWEEN </a:t>
            </a:r>
            <a:r>
              <a:rPr lang="en-US" sz="3808">
                <a:solidFill>
                  <a:srgbClr val="1B4F9C"/>
                </a:solidFill>
                <a:latin typeface="Anton"/>
                <a:ea typeface="Anton"/>
                <a:cs typeface="Anton"/>
                <a:sym typeface="Anton"/>
              </a:rPr>
              <a:t>CHARLES LECLERC</a:t>
            </a:r>
            <a:r>
              <a:rPr lang="en-US" sz="3808">
                <a:solidFill>
                  <a:srgbClr val="FFFFFF"/>
                </a:solidFill>
                <a:latin typeface="Anton"/>
                <a:ea typeface="Anton"/>
                <a:cs typeface="Anton"/>
                <a:sym typeface="Anton"/>
              </a:rPr>
              <a:t> AND </a:t>
            </a:r>
            <a:r>
              <a:rPr lang="en-US" sz="3808">
                <a:solidFill>
                  <a:srgbClr val="B02025"/>
                </a:solidFill>
                <a:latin typeface="Anton"/>
                <a:ea typeface="Anton"/>
                <a:cs typeface="Anton"/>
                <a:sym typeface="Anton"/>
              </a:rPr>
              <a:t>LEWIS HAMILTON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56556" y="0"/>
            <a:ext cx="8831444" cy="10287000"/>
            <a:chOff x="0" y="0"/>
            <a:chExt cx="8831225" cy="10286746"/>
          </a:xfrm>
        </p:grpSpPr>
        <p:sp>
          <p:nvSpPr>
            <p:cNvPr name="Freeform 3" id="3"/>
            <p:cNvSpPr/>
            <p:nvPr/>
          </p:nvSpPr>
          <p:spPr>
            <a:xfrm flipH="false" flipV="false" rot="0">
              <a:off x="-2794" y="-127"/>
              <a:ext cx="8834019" cy="10286873"/>
            </a:xfrm>
            <a:custGeom>
              <a:avLst/>
              <a:gdLst/>
              <a:ahLst/>
              <a:cxnLst/>
              <a:rect r="r" b="b" t="t" l="l"/>
              <a:pathLst>
                <a:path h="10286873" w="8834019">
                  <a:moveTo>
                    <a:pt x="8834019" y="10251440"/>
                  </a:moveTo>
                  <a:cubicBezTo>
                    <a:pt x="8834019" y="10284587"/>
                    <a:pt x="8823069" y="10286873"/>
                    <a:pt x="8794519" y="10286873"/>
                  </a:cubicBezTo>
                  <a:cubicBezTo>
                    <a:pt x="5864335" y="10286238"/>
                    <a:pt x="2934282" y="10286238"/>
                    <a:pt x="4098" y="10286238"/>
                  </a:cubicBezTo>
                  <a:cubicBezTo>
                    <a:pt x="0" y="10272395"/>
                    <a:pt x="6444" y="10259822"/>
                    <a:pt x="9443" y="10246995"/>
                  </a:cubicBezTo>
                  <a:cubicBezTo>
                    <a:pt x="138242" y="9685401"/>
                    <a:pt x="267172" y="9123934"/>
                    <a:pt x="396362" y="8562467"/>
                  </a:cubicBezTo>
                  <a:cubicBezTo>
                    <a:pt x="580566" y="7761986"/>
                    <a:pt x="765161" y="6961632"/>
                    <a:pt x="949234" y="6161151"/>
                  </a:cubicBezTo>
                  <a:cubicBezTo>
                    <a:pt x="1176589" y="5172583"/>
                    <a:pt x="1403421" y="4184015"/>
                    <a:pt x="1630645" y="3195574"/>
                  </a:cubicBezTo>
                  <a:cubicBezTo>
                    <a:pt x="1861519" y="2191385"/>
                    <a:pt x="2092524" y="1187323"/>
                    <a:pt x="2324049" y="183261"/>
                  </a:cubicBezTo>
                  <a:cubicBezTo>
                    <a:pt x="2338129" y="122174"/>
                    <a:pt x="2347124" y="59690"/>
                    <a:pt x="2369937" y="635"/>
                  </a:cubicBezTo>
                  <a:cubicBezTo>
                    <a:pt x="4511552" y="635"/>
                    <a:pt x="6653166" y="635"/>
                    <a:pt x="8794780" y="0"/>
                  </a:cubicBezTo>
                  <a:cubicBezTo>
                    <a:pt x="8823852" y="0"/>
                    <a:pt x="8833758" y="3429"/>
                    <a:pt x="8833758" y="35814"/>
                  </a:cubicBezTo>
                  <a:cubicBezTo>
                    <a:pt x="8832976" y="3441065"/>
                    <a:pt x="8832976" y="6846316"/>
                    <a:pt x="8834019" y="10251440"/>
                  </a:cubicBezTo>
                  <a:close/>
                </a:path>
              </a:pathLst>
            </a:custGeom>
            <a:blipFill>
              <a:blip r:embed="rId2"/>
              <a:stretch>
                <a:fillRect l="0" t="-2885" r="-1884" b="-42893"/>
              </a:stretch>
            </a:blipFill>
          </p:spPr>
        </p:sp>
      </p:grpSp>
      <p:sp>
        <p:nvSpPr>
          <p:cNvPr name="Freeform 4" id="4"/>
          <p:cNvSpPr/>
          <p:nvPr/>
        </p:nvSpPr>
        <p:spPr>
          <a:xfrm flipH="false" flipV="false" rot="-950962">
            <a:off x="8967602" y="-560237"/>
            <a:ext cx="4594247" cy="4594247"/>
          </a:xfrm>
          <a:custGeom>
            <a:avLst/>
            <a:gdLst/>
            <a:ahLst/>
            <a:cxnLst/>
            <a:rect r="r" b="b" t="t" l="l"/>
            <a:pathLst>
              <a:path h="4594247" w="4594247">
                <a:moveTo>
                  <a:pt x="0" y="0"/>
                </a:moveTo>
                <a:lnTo>
                  <a:pt x="4594247" y="0"/>
                </a:lnTo>
                <a:lnTo>
                  <a:pt x="4594247" y="4594248"/>
                </a:lnTo>
                <a:lnTo>
                  <a:pt x="0" y="4594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50962">
            <a:off x="8822626" y="-705213"/>
            <a:ext cx="3360891" cy="3360891"/>
          </a:xfrm>
          <a:custGeom>
            <a:avLst/>
            <a:gdLst/>
            <a:ahLst/>
            <a:cxnLst/>
            <a:rect r="r" b="b" t="t" l="l"/>
            <a:pathLst>
              <a:path h="3360891" w="3360891">
                <a:moveTo>
                  <a:pt x="0" y="0"/>
                </a:moveTo>
                <a:lnTo>
                  <a:pt x="3360891" y="0"/>
                </a:lnTo>
                <a:lnTo>
                  <a:pt x="3360891" y="3360891"/>
                </a:lnTo>
                <a:lnTo>
                  <a:pt x="0" y="3360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938400">
            <a:off x="16337080" y="7305667"/>
            <a:ext cx="3360891" cy="3360891"/>
          </a:xfrm>
          <a:custGeom>
            <a:avLst/>
            <a:gdLst/>
            <a:ahLst/>
            <a:cxnLst/>
            <a:rect r="r" b="b" t="t" l="l"/>
            <a:pathLst>
              <a:path h="3360891" w="3360891">
                <a:moveTo>
                  <a:pt x="0" y="0"/>
                </a:moveTo>
                <a:lnTo>
                  <a:pt x="3360891" y="0"/>
                </a:lnTo>
                <a:lnTo>
                  <a:pt x="3360891" y="3360891"/>
                </a:lnTo>
                <a:lnTo>
                  <a:pt x="0" y="33608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9938400">
            <a:off x="15068142" y="8606554"/>
            <a:ext cx="3360891" cy="3360891"/>
          </a:xfrm>
          <a:custGeom>
            <a:avLst/>
            <a:gdLst/>
            <a:ahLst/>
            <a:cxnLst/>
            <a:rect r="r" b="b" t="t" l="l"/>
            <a:pathLst>
              <a:path h="3360891" w="3360891">
                <a:moveTo>
                  <a:pt x="0" y="0"/>
                </a:moveTo>
                <a:lnTo>
                  <a:pt x="3360891" y="0"/>
                </a:lnTo>
                <a:lnTo>
                  <a:pt x="3360891" y="3360892"/>
                </a:lnTo>
                <a:lnTo>
                  <a:pt x="0" y="33608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04787" y="838200"/>
            <a:ext cx="8744211" cy="1772984"/>
          </a:xfrm>
          <a:prstGeom prst="rect">
            <a:avLst/>
          </a:prstGeom>
        </p:spPr>
        <p:txBody>
          <a:bodyPr anchor="t" rtlCol="false" tIns="0" lIns="0" bIns="0" rIns="0">
            <a:spAutoFit/>
          </a:bodyPr>
          <a:lstStyle/>
          <a:p>
            <a:pPr algn="l">
              <a:lnSpc>
                <a:spcPts val="14537"/>
              </a:lnSpc>
            </a:pPr>
            <a:r>
              <a:rPr lang="en-US" sz="10383" i="true">
                <a:solidFill>
                  <a:srgbClr val="FFFFFF"/>
                </a:solidFill>
                <a:latin typeface="Anton Italics"/>
                <a:ea typeface="Anton Italics"/>
                <a:cs typeface="Anton Italics"/>
                <a:sym typeface="Anton Italics"/>
              </a:rPr>
              <a:t>POINTS TO NOTE</a:t>
            </a:r>
          </a:p>
        </p:txBody>
      </p:sp>
      <p:sp>
        <p:nvSpPr>
          <p:cNvPr name="TextBox 9" id="9"/>
          <p:cNvSpPr txBox="true"/>
          <p:nvPr/>
        </p:nvSpPr>
        <p:spPr>
          <a:xfrm rot="0">
            <a:off x="904787" y="3067494"/>
            <a:ext cx="7725808" cy="6190806"/>
          </a:xfrm>
          <a:prstGeom prst="rect">
            <a:avLst/>
          </a:prstGeom>
        </p:spPr>
        <p:txBody>
          <a:bodyPr anchor="t" rtlCol="false" tIns="0" lIns="0" bIns="0" rIns="0">
            <a:spAutoFit/>
          </a:bodyPr>
          <a:lstStyle/>
          <a:p>
            <a:pPr algn="just" marL="468183" indent="-234092" lvl="1">
              <a:lnSpc>
                <a:spcPts val="2797"/>
              </a:lnSpc>
              <a:buFont typeface="Arial"/>
              <a:buChar char="•"/>
            </a:pPr>
            <a:r>
              <a:rPr lang="en-US" sz="2168" spc="-119"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a:p>
            <a:pPr algn="just" marL="468183" indent="-234092" lvl="1">
              <a:lnSpc>
                <a:spcPts val="2797"/>
              </a:lnSpc>
              <a:buFont typeface="Arial"/>
              <a:buChar char="•"/>
            </a:pPr>
            <a:r>
              <a:rPr lang="en-US" sz="2168" spc="-119"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Freeform 10" id="10"/>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73461" y="1409987"/>
            <a:ext cx="15785839" cy="5919689"/>
          </a:xfrm>
          <a:custGeom>
            <a:avLst/>
            <a:gdLst/>
            <a:ahLst/>
            <a:cxnLst/>
            <a:rect r="r" b="b" t="t" l="l"/>
            <a:pathLst>
              <a:path h="5919689" w="15785839">
                <a:moveTo>
                  <a:pt x="0" y="0"/>
                </a:moveTo>
                <a:lnTo>
                  <a:pt x="15785839" y="0"/>
                </a:lnTo>
                <a:lnTo>
                  <a:pt x="15785839" y="5919690"/>
                </a:lnTo>
                <a:lnTo>
                  <a:pt x="0" y="5919690"/>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23410" y="6669738"/>
            <a:ext cx="15147906" cy="2650884"/>
          </a:xfrm>
          <a:custGeom>
            <a:avLst/>
            <a:gdLst/>
            <a:ahLst/>
            <a:cxnLst/>
            <a:rect r="r" b="b" t="t" l="l"/>
            <a:pathLst>
              <a:path h="2650884" w="15147906">
                <a:moveTo>
                  <a:pt x="0" y="0"/>
                </a:moveTo>
                <a:lnTo>
                  <a:pt x="15147906" y="0"/>
                </a:lnTo>
                <a:lnTo>
                  <a:pt x="15147906" y="2650884"/>
                </a:lnTo>
                <a:lnTo>
                  <a:pt x="0" y="2650884"/>
                </a:lnTo>
                <a:lnTo>
                  <a:pt x="0" y="0"/>
                </a:lnTo>
                <a:close/>
              </a:path>
            </a:pathLst>
          </a:custGeom>
          <a:blipFill>
            <a:blip r:embed="rId7"/>
            <a:stretch>
              <a:fillRect l="0" t="0" r="0" b="0"/>
            </a:stretch>
          </a:blipFill>
        </p:spPr>
      </p:sp>
      <p:sp>
        <p:nvSpPr>
          <p:cNvPr name="AutoShape 6" id="6"/>
          <p:cNvSpPr/>
          <p:nvPr/>
        </p:nvSpPr>
        <p:spPr>
          <a:xfrm flipH="true">
            <a:off x="3236023" y="2345688"/>
            <a:ext cx="0" cy="6770805"/>
          </a:xfrm>
          <a:prstGeom prst="line">
            <a:avLst/>
          </a:prstGeom>
          <a:ln cap="flat" w="38100">
            <a:solidFill>
              <a:srgbClr val="FFFFFF"/>
            </a:solidFill>
            <a:prstDash val="solid"/>
            <a:headEnd type="none" len="sm" w="sm"/>
            <a:tailEnd type="none" len="sm" w="sm"/>
          </a:ln>
        </p:spPr>
      </p:sp>
      <p:sp>
        <p:nvSpPr>
          <p:cNvPr name="AutoShape 7" id="7"/>
          <p:cNvSpPr/>
          <p:nvPr/>
        </p:nvSpPr>
        <p:spPr>
          <a:xfrm>
            <a:off x="16228716" y="2307350"/>
            <a:ext cx="0" cy="6770805"/>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8"/>
            <a:stretch>
              <a:fillRect l="0" t="0" r="0" b="0"/>
            </a:stretch>
          </a:blipFill>
        </p:spPr>
      </p:sp>
      <p:sp>
        <p:nvSpPr>
          <p:cNvPr name="TextBox 9" id="9"/>
          <p:cNvSpPr txBox="true"/>
          <p:nvPr/>
        </p:nvSpPr>
        <p:spPr>
          <a:xfrm rot="0">
            <a:off x="4941570" y="390527"/>
            <a:ext cx="840486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MIAMI GRAND PRIX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105097" y="3841499"/>
            <a:ext cx="8340416" cy="3440268"/>
          </a:xfrm>
          <a:prstGeom prst="rect">
            <a:avLst/>
          </a:prstGeom>
        </p:spPr>
        <p:txBody>
          <a:bodyPr anchor="t" rtlCol="false" tIns="0" lIns="0" bIns="0" rIns="0">
            <a:spAutoFit/>
          </a:bodyPr>
          <a:lstStyle/>
          <a:p>
            <a:pPr algn="l">
              <a:lnSpc>
                <a:spcPts val="28191"/>
              </a:lnSpc>
            </a:pPr>
            <a:r>
              <a:rPr lang="en-US" sz="20136" i="true">
                <a:solidFill>
                  <a:srgbClr val="1B4F9C"/>
                </a:solidFill>
                <a:latin typeface="Anton Italics"/>
                <a:ea typeface="Anton Italics"/>
                <a:cs typeface="Anton Italics"/>
                <a:sym typeface="Anton Italics"/>
              </a:rPr>
              <a:t>THANK</a:t>
            </a:r>
          </a:p>
        </p:txBody>
      </p:sp>
      <p:sp>
        <p:nvSpPr>
          <p:cNvPr name="TextBox 3" id="3"/>
          <p:cNvSpPr txBox="true"/>
          <p:nvPr/>
        </p:nvSpPr>
        <p:spPr>
          <a:xfrm rot="0">
            <a:off x="8618880" y="3841499"/>
            <a:ext cx="5564023" cy="3436137"/>
          </a:xfrm>
          <a:prstGeom prst="rect">
            <a:avLst/>
          </a:prstGeom>
        </p:spPr>
        <p:txBody>
          <a:bodyPr anchor="t" rtlCol="false" tIns="0" lIns="0" bIns="0" rIns="0">
            <a:spAutoFit/>
          </a:bodyPr>
          <a:lstStyle/>
          <a:p>
            <a:pPr algn="r">
              <a:lnSpc>
                <a:spcPts val="28190"/>
              </a:lnSpc>
            </a:pPr>
            <a:r>
              <a:rPr lang="en-US" sz="20136" i="true">
                <a:solidFill>
                  <a:srgbClr val="B02025"/>
                </a:solidFill>
                <a:latin typeface="Anton Italics"/>
                <a:ea typeface="Anton Italics"/>
                <a:cs typeface="Anton Italics"/>
                <a:sym typeface="Anton Italics"/>
              </a:rPr>
              <a:t>YOU</a:t>
            </a:r>
          </a:p>
        </p:txBody>
      </p:sp>
      <p:sp>
        <p:nvSpPr>
          <p:cNvPr name="TextBox 4" id="4"/>
          <p:cNvSpPr txBox="true"/>
          <p:nvPr/>
        </p:nvSpPr>
        <p:spPr>
          <a:xfrm rot="0">
            <a:off x="5759398" y="2935569"/>
            <a:ext cx="7541063" cy="788137"/>
          </a:xfrm>
          <a:prstGeom prst="rect">
            <a:avLst/>
          </a:prstGeom>
        </p:spPr>
        <p:txBody>
          <a:bodyPr anchor="t" rtlCol="false" tIns="0" lIns="0" bIns="0" rIns="0">
            <a:spAutoFit/>
          </a:bodyPr>
          <a:lstStyle/>
          <a:p>
            <a:pPr algn="r">
              <a:lnSpc>
                <a:spcPts val="6434"/>
              </a:lnSpc>
            </a:pPr>
            <a:r>
              <a:rPr lang="en-US" b="true" sz="4595">
                <a:solidFill>
                  <a:srgbClr val="FFFFFF"/>
                </a:solidFill>
                <a:latin typeface="Roboto Bold"/>
                <a:ea typeface="Roboto Bold"/>
                <a:cs typeface="Roboto Bold"/>
                <a:sym typeface="Roboto Bold"/>
              </a:rPr>
              <a:t>SIM RACING DYNAMICS</a:t>
            </a:r>
          </a:p>
        </p:txBody>
      </p:sp>
      <p:sp>
        <p:nvSpPr>
          <p:cNvPr name="Freeform 5" id="5"/>
          <p:cNvSpPr/>
          <p:nvPr/>
        </p:nvSpPr>
        <p:spPr>
          <a:xfrm flipH="false" flipV="false" rot="0">
            <a:off x="393291" y="0"/>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7400" y="214569"/>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3300462" y="5686887"/>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4901153" y="5472318"/>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64541" y="2541552"/>
            <a:ext cx="1671422" cy="1671422"/>
          </a:xfrm>
          <a:custGeom>
            <a:avLst/>
            <a:gdLst/>
            <a:ahLst/>
            <a:cxnLst/>
            <a:rect r="r" b="b" t="t" l="l"/>
            <a:pathLst>
              <a:path h="1671422" w="1671422">
                <a:moveTo>
                  <a:pt x="0" y="0"/>
                </a:moveTo>
                <a:lnTo>
                  <a:pt x="1671422" y="0"/>
                </a:lnTo>
                <a:lnTo>
                  <a:pt x="1671422" y="1671422"/>
                </a:lnTo>
                <a:lnTo>
                  <a:pt x="0" y="1671422"/>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105097" y="3841499"/>
            <a:ext cx="8340416" cy="3440268"/>
          </a:xfrm>
          <a:prstGeom prst="rect">
            <a:avLst/>
          </a:prstGeom>
        </p:spPr>
        <p:txBody>
          <a:bodyPr anchor="t" rtlCol="false" tIns="0" lIns="0" bIns="0" rIns="0">
            <a:spAutoFit/>
          </a:bodyPr>
          <a:lstStyle/>
          <a:p>
            <a:pPr algn="l">
              <a:lnSpc>
                <a:spcPts val="28191"/>
              </a:lnSpc>
            </a:pPr>
            <a:r>
              <a:rPr lang="en-US" sz="20136" i="true">
                <a:solidFill>
                  <a:srgbClr val="FF3131"/>
                </a:solidFill>
                <a:latin typeface="Anton Italics"/>
                <a:ea typeface="Anton Italics"/>
                <a:cs typeface="Anton Italics"/>
                <a:sym typeface="Anton Italics"/>
              </a:rPr>
              <a:t>THANK</a:t>
            </a:r>
          </a:p>
        </p:txBody>
      </p:sp>
      <p:sp>
        <p:nvSpPr>
          <p:cNvPr name="TextBox 3" id="3"/>
          <p:cNvSpPr txBox="true"/>
          <p:nvPr/>
        </p:nvSpPr>
        <p:spPr>
          <a:xfrm rot="0">
            <a:off x="8618880" y="3841499"/>
            <a:ext cx="5564023" cy="3436137"/>
          </a:xfrm>
          <a:prstGeom prst="rect">
            <a:avLst/>
          </a:prstGeom>
        </p:spPr>
        <p:txBody>
          <a:bodyPr anchor="t" rtlCol="false" tIns="0" lIns="0" bIns="0" rIns="0">
            <a:spAutoFit/>
          </a:bodyPr>
          <a:lstStyle/>
          <a:p>
            <a:pPr algn="r">
              <a:lnSpc>
                <a:spcPts val="28190"/>
              </a:lnSpc>
            </a:pPr>
            <a:r>
              <a:rPr lang="en-US" sz="20136" i="true">
                <a:solidFill>
                  <a:srgbClr val="FFFFFF"/>
                </a:solidFill>
                <a:latin typeface="Anton Italics"/>
                <a:ea typeface="Anton Italics"/>
                <a:cs typeface="Anton Italics"/>
                <a:sym typeface="Anton Italics"/>
              </a:rPr>
              <a:t>YOU</a:t>
            </a:r>
          </a:p>
        </p:txBody>
      </p:sp>
      <p:sp>
        <p:nvSpPr>
          <p:cNvPr name="Freeform 4" id="4"/>
          <p:cNvSpPr/>
          <p:nvPr/>
        </p:nvSpPr>
        <p:spPr>
          <a:xfrm flipH="false" flipV="false" rot="0">
            <a:off x="5957780" y="3005233"/>
            <a:ext cx="1785478" cy="789679"/>
          </a:xfrm>
          <a:custGeom>
            <a:avLst/>
            <a:gdLst/>
            <a:ahLst/>
            <a:cxnLst/>
            <a:rect r="r" b="b" t="t" l="l"/>
            <a:pathLst>
              <a:path h="789679" w="1785478">
                <a:moveTo>
                  <a:pt x="0" y="0"/>
                </a:moveTo>
                <a:lnTo>
                  <a:pt x="1785478" y="0"/>
                </a:lnTo>
                <a:lnTo>
                  <a:pt x="1785478" y="789679"/>
                </a:lnTo>
                <a:lnTo>
                  <a:pt x="0" y="789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850519" y="2963510"/>
            <a:ext cx="5479701" cy="777874"/>
          </a:xfrm>
          <a:prstGeom prst="rect">
            <a:avLst/>
          </a:prstGeom>
        </p:spPr>
        <p:txBody>
          <a:bodyPr anchor="t" rtlCol="false" tIns="0" lIns="0" bIns="0" rIns="0">
            <a:spAutoFit/>
          </a:bodyPr>
          <a:lstStyle/>
          <a:p>
            <a:pPr algn="r">
              <a:lnSpc>
                <a:spcPts val="6294"/>
              </a:lnSpc>
            </a:pPr>
            <a:r>
              <a:rPr lang="en-US" sz="4495">
                <a:solidFill>
                  <a:srgbClr val="FFFFFF"/>
                </a:solidFill>
                <a:latin typeface="Helios"/>
                <a:ea typeface="Helios"/>
                <a:cs typeface="Helios"/>
                <a:sym typeface="Helios"/>
              </a:rPr>
              <a:t>SALFORD &amp; CO.</a:t>
            </a:r>
          </a:p>
        </p:txBody>
      </p:sp>
      <p:sp>
        <p:nvSpPr>
          <p:cNvPr name="Freeform 6" id="6"/>
          <p:cNvSpPr/>
          <p:nvPr/>
        </p:nvSpPr>
        <p:spPr>
          <a:xfrm flipH="false" flipV="false" rot="0">
            <a:off x="393291" y="0"/>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07400" y="214569"/>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3300462" y="5686887"/>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4901153" y="5472318"/>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grpSp>
        <p:nvGrpSpPr>
          <p:cNvPr name="Group 2" id="2"/>
          <p:cNvGrpSpPr/>
          <p:nvPr/>
        </p:nvGrpSpPr>
        <p:grpSpPr>
          <a:xfrm rot="0">
            <a:off x="7979964" y="-2300353"/>
            <a:ext cx="14116554" cy="15701189"/>
            <a:chOff x="0" y="0"/>
            <a:chExt cx="812800" cy="904040"/>
          </a:xfrm>
        </p:grpSpPr>
        <p:sp>
          <p:nvSpPr>
            <p:cNvPr name="Freeform 3" id="3"/>
            <p:cNvSpPr/>
            <p:nvPr/>
          </p:nvSpPr>
          <p:spPr>
            <a:xfrm flipH="false" flipV="false" rot="0">
              <a:off x="0" y="0"/>
              <a:ext cx="812800" cy="904040"/>
            </a:xfrm>
            <a:custGeom>
              <a:avLst/>
              <a:gdLst/>
              <a:ahLst/>
              <a:cxnLst/>
              <a:rect r="r" b="b" t="t" l="l"/>
              <a:pathLst>
                <a:path h="904040" w="812800">
                  <a:moveTo>
                    <a:pt x="203200" y="0"/>
                  </a:moveTo>
                  <a:lnTo>
                    <a:pt x="812800" y="0"/>
                  </a:lnTo>
                  <a:lnTo>
                    <a:pt x="609600" y="904040"/>
                  </a:lnTo>
                  <a:lnTo>
                    <a:pt x="0" y="904040"/>
                  </a:lnTo>
                  <a:lnTo>
                    <a:pt x="203200" y="0"/>
                  </a:lnTo>
                  <a:close/>
                </a:path>
              </a:pathLst>
            </a:custGeom>
            <a:solidFill>
              <a:srgbClr val="000000"/>
            </a:solidFill>
          </p:spPr>
        </p:sp>
        <p:sp>
          <p:nvSpPr>
            <p:cNvPr name="TextBox 4" id="4"/>
            <p:cNvSpPr txBox="true"/>
            <p:nvPr/>
          </p:nvSpPr>
          <p:spPr>
            <a:xfrm>
              <a:off x="101600" y="-9525"/>
              <a:ext cx="609600" cy="913565"/>
            </a:xfrm>
            <a:prstGeom prst="rect">
              <a:avLst/>
            </a:prstGeom>
          </p:spPr>
          <p:txBody>
            <a:bodyPr anchor="ctr" rtlCol="false" tIns="50800" lIns="50800" bIns="50800" rIns="50800"/>
            <a:lstStyle/>
            <a:p>
              <a:pPr algn="ctr">
                <a:lnSpc>
                  <a:spcPts val="1874"/>
                </a:lnSpc>
              </a:pPr>
            </a:p>
          </p:txBody>
        </p:sp>
      </p:grpSp>
      <p:grpSp>
        <p:nvGrpSpPr>
          <p:cNvPr name="Group 5" id="5"/>
          <p:cNvGrpSpPr/>
          <p:nvPr/>
        </p:nvGrpSpPr>
        <p:grpSpPr>
          <a:xfrm rot="0">
            <a:off x="9774533" y="1821401"/>
            <a:ext cx="4442119" cy="4790374"/>
            <a:chOff x="0" y="0"/>
            <a:chExt cx="812800" cy="876522"/>
          </a:xfrm>
        </p:grpSpPr>
        <p:sp>
          <p:nvSpPr>
            <p:cNvPr name="Freeform 6" id="6"/>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2"/>
              <a:stretch>
                <a:fillRect l="0" t="-32426" r="0" b="-32426"/>
              </a:stretch>
            </a:blipFill>
          </p:spPr>
        </p:sp>
      </p:grpSp>
      <p:sp>
        <p:nvSpPr>
          <p:cNvPr name="Freeform 7" id="7"/>
          <p:cNvSpPr/>
          <p:nvPr/>
        </p:nvSpPr>
        <p:spPr>
          <a:xfrm flipH="false" flipV="false" rot="-4578575">
            <a:off x="7183349" y="1724649"/>
            <a:ext cx="5892065" cy="1992589"/>
          </a:xfrm>
          <a:custGeom>
            <a:avLst/>
            <a:gdLst/>
            <a:ahLst/>
            <a:cxnLst/>
            <a:rect r="r" b="b" t="t" l="l"/>
            <a:pathLst>
              <a:path h="1992589" w="5892065">
                <a:moveTo>
                  <a:pt x="0" y="0"/>
                </a:moveTo>
                <a:lnTo>
                  <a:pt x="5892065" y="0"/>
                </a:lnTo>
                <a:lnTo>
                  <a:pt x="5892065" y="1992589"/>
                </a:lnTo>
                <a:lnTo>
                  <a:pt x="0" y="1992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2817181" y="3675225"/>
            <a:ext cx="4442119" cy="4790374"/>
            <a:chOff x="0" y="0"/>
            <a:chExt cx="812800" cy="876522"/>
          </a:xfrm>
        </p:grpSpPr>
        <p:sp>
          <p:nvSpPr>
            <p:cNvPr name="Freeform 9" id="9"/>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5"/>
              <a:stretch>
                <a:fillRect l="0" t="-19547" r="0" b="-19547"/>
              </a:stretch>
            </a:blipFill>
          </p:spPr>
        </p:sp>
      </p:grpSp>
      <p:sp>
        <p:nvSpPr>
          <p:cNvPr name="Freeform 10" id="10"/>
          <p:cNvSpPr/>
          <p:nvPr/>
        </p:nvSpPr>
        <p:spPr>
          <a:xfrm flipH="true" flipV="false" rot="-4578575">
            <a:off x="13757450" y="8713611"/>
            <a:ext cx="5892065" cy="1992589"/>
          </a:xfrm>
          <a:custGeom>
            <a:avLst/>
            <a:gdLst/>
            <a:ahLst/>
            <a:cxnLst/>
            <a:rect r="r" b="b" t="t" l="l"/>
            <a:pathLst>
              <a:path h="1992589" w="5892065">
                <a:moveTo>
                  <a:pt x="5892065" y="0"/>
                </a:moveTo>
                <a:lnTo>
                  <a:pt x="0" y="0"/>
                </a:lnTo>
                <a:lnTo>
                  <a:pt x="0" y="1992589"/>
                </a:lnTo>
                <a:lnTo>
                  <a:pt x="5892065" y="1992589"/>
                </a:lnTo>
                <a:lnTo>
                  <a:pt x="58920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28700" y="8542020"/>
            <a:ext cx="7704435" cy="716280"/>
          </a:xfrm>
          <a:prstGeom prst="rect">
            <a:avLst/>
          </a:prstGeom>
        </p:spPr>
        <p:txBody>
          <a:bodyPr anchor="t" rtlCol="false" tIns="0" lIns="0" bIns="0" rIns="0">
            <a:spAutoFit/>
          </a:bodyPr>
          <a:lstStyle/>
          <a:p>
            <a:pPr algn="just" marL="323850" indent="-161925" lvl="1">
              <a:lnSpc>
                <a:spcPts val="1935"/>
              </a:lnSpc>
              <a:buFont typeface="Arial"/>
              <a:buChar char="•"/>
            </a:pPr>
            <a:r>
              <a:rPr lang="en-US" sz="1500" spc="-82"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2" id="12"/>
          <p:cNvSpPr txBox="true"/>
          <p:nvPr/>
        </p:nvSpPr>
        <p:spPr>
          <a:xfrm rot="0">
            <a:off x="1028700" y="857250"/>
            <a:ext cx="7704435"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MISSION &amp; VISION</a:t>
            </a:r>
          </a:p>
        </p:txBody>
      </p:sp>
      <p:sp>
        <p:nvSpPr>
          <p:cNvPr name="TextBox 13" id="13"/>
          <p:cNvSpPr txBox="true"/>
          <p:nvPr/>
        </p:nvSpPr>
        <p:spPr>
          <a:xfrm rot="0">
            <a:off x="1028700" y="2055258"/>
            <a:ext cx="6412882" cy="1543050"/>
          </a:xfrm>
          <a:prstGeom prst="rect">
            <a:avLst/>
          </a:prstGeom>
        </p:spPr>
        <p:txBody>
          <a:bodyPr anchor="t" rtlCol="false" tIns="0" lIns="0" bIns="0" rIns="0">
            <a:spAutoFit/>
          </a:bodyPr>
          <a:lstStyle/>
          <a:p>
            <a:pPr algn="l">
              <a:lnSpc>
                <a:spcPts val="12599"/>
              </a:lnSpc>
            </a:pPr>
            <a:r>
              <a:rPr lang="en-US" sz="9000" i="true">
                <a:solidFill>
                  <a:srgbClr val="000000"/>
                </a:solidFill>
                <a:latin typeface="Anton Italics"/>
                <a:ea typeface="Anton Italics"/>
                <a:cs typeface="Anton Italics"/>
                <a:sym typeface="Anton Italics"/>
              </a:rPr>
              <a:t>COMPANY</a:t>
            </a:r>
          </a:p>
        </p:txBody>
      </p:sp>
      <p:sp>
        <p:nvSpPr>
          <p:cNvPr name="TextBox 14" id="14"/>
          <p:cNvSpPr txBox="true"/>
          <p:nvPr/>
        </p:nvSpPr>
        <p:spPr>
          <a:xfrm rot="0">
            <a:off x="1028700" y="4563237"/>
            <a:ext cx="7704435" cy="716280"/>
          </a:xfrm>
          <a:prstGeom prst="rect">
            <a:avLst/>
          </a:prstGeom>
        </p:spPr>
        <p:txBody>
          <a:bodyPr anchor="t" rtlCol="false" tIns="0" lIns="0" bIns="0" rIns="0">
            <a:spAutoFit/>
          </a:bodyPr>
          <a:lstStyle/>
          <a:p>
            <a:pPr algn="just" marL="323850" indent="-161925" lvl="1">
              <a:lnSpc>
                <a:spcPts val="1935"/>
              </a:lnSpc>
              <a:buFont typeface="Arial"/>
              <a:buChar char="•"/>
            </a:pPr>
            <a:r>
              <a:rPr lang="en-US" sz="1500" spc="-82"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5" id="15"/>
          <p:cNvSpPr txBox="true"/>
          <p:nvPr/>
        </p:nvSpPr>
        <p:spPr>
          <a:xfrm rot="0">
            <a:off x="1028700" y="3887764"/>
            <a:ext cx="2335882" cy="580162"/>
          </a:xfrm>
          <a:prstGeom prst="rect">
            <a:avLst/>
          </a:prstGeom>
        </p:spPr>
        <p:txBody>
          <a:bodyPr anchor="t" rtlCol="false" tIns="0" lIns="0" bIns="0" rIns="0">
            <a:spAutoFit/>
          </a:bodyPr>
          <a:lstStyle/>
          <a:p>
            <a:pPr algn="l">
              <a:lnSpc>
                <a:spcPts val="4772"/>
              </a:lnSpc>
            </a:pPr>
            <a:r>
              <a:rPr lang="en-US" sz="3408">
                <a:solidFill>
                  <a:srgbClr val="FFFFFF"/>
                </a:solidFill>
                <a:latin typeface="Anton"/>
                <a:ea typeface="Anton"/>
                <a:cs typeface="Anton"/>
                <a:sym typeface="Anton"/>
              </a:rPr>
              <a:t>OUR MISSION</a:t>
            </a:r>
          </a:p>
        </p:txBody>
      </p:sp>
      <p:sp>
        <p:nvSpPr>
          <p:cNvPr name="TextBox 16" id="16"/>
          <p:cNvSpPr txBox="true"/>
          <p:nvPr/>
        </p:nvSpPr>
        <p:spPr>
          <a:xfrm rot="0">
            <a:off x="1028700" y="5451409"/>
            <a:ext cx="7704435" cy="716280"/>
          </a:xfrm>
          <a:prstGeom prst="rect">
            <a:avLst/>
          </a:prstGeom>
        </p:spPr>
        <p:txBody>
          <a:bodyPr anchor="t" rtlCol="false" tIns="0" lIns="0" bIns="0" rIns="0">
            <a:spAutoFit/>
          </a:bodyPr>
          <a:lstStyle/>
          <a:p>
            <a:pPr algn="just" marL="323850" indent="-161925" lvl="1">
              <a:lnSpc>
                <a:spcPts val="1935"/>
              </a:lnSpc>
              <a:buFont typeface="Arial"/>
              <a:buChar char="•"/>
            </a:pPr>
            <a:r>
              <a:rPr lang="en-US" sz="1500" spc="-82"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7" id="17"/>
          <p:cNvSpPr txBox="true"/>
          <p:nvPr/>
        </p:nvSpPr>
        <p:spPr>
          <a:xfrm rot="0">
            <a:off x="1028700" y="7653848"/>
            <a:ext cx="7704435" cy="716280"/>
          </a:xfrm>
          <a:prstGeom prst="rect">
            <a:avLst/>
          </a:prstGeom>
        </p:spPr>
        <p:txBody>
          <a:bodyPr anchor="t" rtlCol="false" tIns="0" lIns="0" bIns="0" rIns="0">
            <a:spAutoFit/>
          </a:bodyPr>
          <a:lstStyle/>
          <a:p>
            <a:pPr algn="just" marL="323850" indent="-161925" lvl="1">
              <a:lnSpc>
                <a:spcPts val="1935"/>
              </a:lnSpc>
              <a:buFont typeface="Arial"/>
              <a:buChar char="•"/>
            </a:pPr>
            <a:r>
              <a:rPr lang="en-US" sz="1500" spc="-82"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8" id="18"/>
          <p:cNvSpPr txBox="true"/>
          <p:nvPr/>
        </p:nvSpPr>
        <p:spPr>
          <a:xfrm rot="0">
            <a:off x="1028700" y="6978375"/>
            <a:ext cx="2335882" cy="580162"/>
          </a:xfrm>
          <a:prstGeom prst="rect">
            <a:avLst/>
          </a:prstGeom>
        </p:spPr>
        <p:txBody>
          <a:bodyPr anchor="t" rtlCol="false" tIns="0" lIns="0" bIns="0" rIns="0">
            <a:spAutoFit/>
          </a:bodyPr>
          <a:lstStyle/>
          <a:p>
            <a:pPr algn="l">
              <a:lnSpc>
                <a:spcPts val="4772"/>
              </a:lnSpc>
            </a:pPr>
            <a:r>
              <a:rPr lang="en-US" sz="3408">
                <a:solidFill>
                  <a:srgbClr val="FFFFFF"/>
                </a:solidFill>
                <a:latin typeface="Anton"/>
                <a:ea typeface="Anton"/>
                <a:cs typeface="Anton"/>
                <a:sym typeface="Anton"/>
              </a:rPr>
              <a:t>OUR VISION</a:t>
            </a:r>
          </a:p>
        </p:txBody>
      </p:sp>
      <p:sp>
        <p:nvSpPr>
          <p:cNvPr name="TextBox 19" id="19"/>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20" id="20"/>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21" id="21"/>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22" id="22"/>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TextBox 2" id="2"/>
          <p:cNvSpPr txBox="true"/>
          <p:nvPr/>
        </p:nvSpPr>
        <p:spPr>
          <a:xfrm rot="0">
            <a:off x="1028700" y="2228850"/>
            <a:ext cx="13035113" cy="1543050"/>
          </a:xfrm>
          <a:prstGeom prst="rect">
            <a:avLst/>
          </a:prstGeom>
        </p:spPr>
        <p:txBody>
          <a:bodyPr anchor="t" rtlCol="false" tIns="0" lIns="0" bIns="0" rIns="0">
            <a:spAutoFit/>
          </a:bodyPr>
          <a:lstStyle/>
          <a:p>
            <a:pPr algn="l">
              <a:lnSpc>
                <a:spcPts val="12599"/>
              </a:lnSpc>
            </a:pPr>
            <a:r>
              <a:rPr lang="en-US" sz="9000" i="true">
                <a:solidFill>
                  <a:srgbClr val="000000"/>
                </a:solidFill>
                <a:latin typeface="Anton Italics"/>
                <a:ea typeface="Anton Italics"/>
                <a:cs typeface="Anton Italics"/>
                <a:sym typeface="Anton Italics"/>
              </a:rPr>
              <a:t>OF NEW AND USED CAR</a:t>
            </a:r>
          </a:p>
        </p:txBody>
      </p:sp>
      <p:grpSp>
        <p:nvGrpSpPr>
          <p:cNvPr name="Group 3" id="3"/>
          <p:cNvGrpSpPr/>
          <p:nvPr/>
        </p:nvGrpSpPr>
        <p:grpSpPr>
          <a:xfrm rot="0">
            <a:off x="9144000" y="-1652328"/>
            <a:ext cx="10480661" cy="13591656"/>
            <a:chOff x="0" y="0"/>
            <a:chExt cx="697114" cy="904040"/>
          </a:xfrm>
        </p:grpSpPr>
        <p:sp>
          <p:nvSpPr>
            <p:cNvPr name="Freeform 4" id="4"/>
            <p:cNvSpPr/>
            <p:nvPr/>
          </p:nvSpPr>
          <p:spPr>
            <a:xfrm flipH="false" flipV="false" rot="0">
              <a:off x="0" y="0"/>
              <a:ext cx="697114" cy="904040"/>
            </a:xfrm>
            <a:custGeom>
              <a:avLst/>
              <a:gdLst/>
              <a:ahLst/>
              <a:cxnLst/>
              <a:rect r="r" b="b" t="t" l="l"/>
              <a:pathLst>
                <a:path h="904040" w="697114">
                  <a:moveTo>
                    <a:pt x="203200" y="0"/>
                  </a:moveTo>
                  <a:lnTo>
                    <a:pt x="697114" y="0"/>
                  </a:lnTo>
                  <a:lnTo>
                    <a:pt x="493914" y="904040"/>
                  </a:lnTo>
                  <a:lnTo>
                    <a:pt x="0" y="904040"/>
                  </a:lnTo>
                  <a:lnTo>
                    <a:pt x="203200" y="0"/>
                  </a:lnTo>
                  <a:close/>
                </a:path>
              </a:pathLst>
            </a:custGeom>
            <a:solidFill>
              <a:srgbClr val="000000"/>
            </a:solidFill>
          </p:spPr>
        </p:sp>
        <p:sp>
          <p:nvSpPr>
            <p:cNvPr name="TextBox 5" id="5"/>
            <p:cNvSpPr txBox="true"/>
            <p:nvPr/>
          </p:nvSpPr>
          <p:spPr>
            <a:xfrm>
              <a:off x="101600" y="-9525"/>
              <a:ext cx="493914" cy="913565"/>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9144000" y="6369725"/>
            <a:ext cx="8795420" cy="3155357"/>
          </a:xfrm>
          <a:custGeom>
            <a:avLst/>
            <a:gdLst/>
            <a:ahLst/>
            <a:cxnLst/>
            <a:rect r="r" b="b" t="t" l="l"/>
            <a:pathLst>
              <a:path h="3155357" w="8795420">
                <a:moveTo>
                  <a:pt x="0" y="0"/>
                </a:moveTo>
                <a:lnTo>
                  <a:pt x="8795420" y="0"/>
                </a:lnTo>
                <a:lnTo>
                  <a:pt x="8795420" y="3155357"/>
                </a:lnTo>
                <a:lnTo>
                  <a:pt x="0" y="3155357"/>
                </a:lnTo>
                <a:lnTo>
                  <a:pt x="0" y="0"/>
                </a:lnTo>
                <a:close/>
              </a:path>
            </a:pathLst>
          </a:custGeom>
          <a:blipFill>
            <a:blip r:embed="rId2"/>
            <a:stretch>
              <a:fillRect l="0" t="0" r="0" b="0"/>
            </a:stretch>
          </a:blipFill>
        </p:spPr>
      </p:sp>
      <p:sp>
        <p:nvSpPr>
          <p:cNvPr name="Freeform 7" id="7"/>
          <p:cNvSpPr/>
          <p:nvPr/>
        </p:nvSpPr>
        <p:spPr>
          <a:xfrm flipH="false" flipV="false" rot="0">
            <a:off x="10010149" y="2535797"/>
            <a:ext cx="8748363" cy="3419152"/>
          </a:xfrm>
          <a:custGeom>
            <a:avLst/>
            <a:gdLst/>
            <a:ahLst/>
            <a:cxnLst/>
            <a:rect r="r" b="b" t="t" l="l"/>
            <a:pathLst>
              <a:path h="3419152" w="8748363">
                <a:moveTo>
                  <a:pt x="0" y="0"/>
                </a:moveTo>
                <a:lnTo>
                  <a:pt x="8748363" y="0"/>
                </a:lnTo>
                <a:lnTo>
                  <a:pt x="8748363" y="3419152"/>
                </a:lnTo>
                <a:lnTo>
                  <a:pt x="0" y="3419152"/>
                </a:lnTo>
                <a:lnTo>
                  <a:pt x="0" y="0"/>
                </a:lnTo>
                <a:close/>
              </a:path>
            </a:pathLst>
          </a:custGeom>
          <a:blipFill>
            <a:blip r:embed="rId3"/>
            <a:stretch>
              <a:fillRect l="0" t="0" r="0" b="0"/>
            </a:stretch>
          </a:blipFill>
        </p:spPr>
      </p:sp>
      <p:sp>
        <p:nvSpPr>
          <p:cNvPr name="TextBox 8" id="8"/>
          <p:cNvSpPr txBox="true"/>
          <p:nvPr/>
        </p:nvSpPr>
        <p:spPr>
          <a:xfrm rot="0">
            <a:off x="1028700" y="857250"/>
            <a:ext cx="11070238"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PROVIDE VARIOUS TYPES</a:t>
            </a:r>
          </a:p>
        </p:txBody>
      </p:sp>
      <p:sp>
        <p:nvSpPr>
          <p:cNvPr name="TextBox 9" id="9"/>
          <p:cNvSpPr txBox="true"/>
          <p:nvPr/>
        </p:nvSpPr>
        <p:spPr>
          <a:xfrm rot="0">
            <a:off x="1028700" y="4781136"/>
            <a:ext cx="946352" cy="855785"/>
          </a:xfrm>
          <a:prstGeom prst="rect">
            <a:avLst/>
          </a:prstGeom>
        </p:spPr>
        <p:txBody>
          <a:bodyPr anchor="t" rtlCol="false" tIns="0" lIns="0" bIns="0" rIns="0">
            <a:spAutoFit/>
          </a:bodyPr>
          <a:lstStyle/>
          <a:p>
            <a:pPr algn="l">
              <a:lnSpc>
                <a:spcPts val="7068"/>
              </a:lnSpc>
            </a:pPr>
            <a:r>
              <a:rPr lang="en-US" sz="5049">
                <a:solidFill>
                  <a:srgbClr val="FFFFFF"/>
                </a:solidFill>
                <a:latin typeface="Anton"/>
                <a:ea typeface="Anton"/>
                <a:cs typeface="Anton"/>
                <a:sym typeface="Anton"/>
              </a:rPr>
              <a:t>01</a:t>
            </a:r>
          </a:p>
        </p:txBody>
      </p:sp>
      <p:sp>
        <p:nvSpPr>
          <p:cNvPr name="TextBox 10" id="10"/>
          <p:cNvSpPr txBox="true"/>
          <p:nvPr/>
        </p:nvSpPr>
        <p:spPr>
          <a:xfrm rot="0">
            <a:off x="1845542" y="4908300"/>
            <a:ext cx="6443659" cy="1046650"/>
          </a:xfrm>
          <a:prstGeom prst="rect">
            <a:avLst/>
          </a:prstGeom>
        </p:spPr>
        <p:txBody>
          <a:bodyPr anchor="t" rtlCol="false" tIns="0" lIns="0" bIns="0" rIns="0">
            <a:spAutoFit/>
          </a:bodyPr>
          <a:lstStyle/>
          <a:p>
            <a:pPr algn="just">
              <a:lnSpc>
                <a:spcPts val="2106"/>
              </a:lnSpc>
            </a:pPr>
            <a:r>
              <a:rPr lang="en-US" sz="1632" spc="-89"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1" id="11"/>
          <p:cNvSpPr txBox="true"/>
          <p:nvPr/>
        </p:nvSpPr>
        <p:spPr>
          <a:xfrm rot="0">
            <a:off x="1845542" y="4539307"/>
            <a:ext cx="3272699" cy="303968"/>
          </a:xfrm>
          <a:prstGeom prst="rect">
            <a:avLst/>
          </a:prstGeom>
        </p:spPr>
        <p:txBody>
          <a:bodyPr anchor="t" rtlCol="false" tIns="0" lIns="0" bIns="0" rIns="0">
            <a:spAutoFit/>
          </a:bodyPr>
          <a:lstStyle/>
          <a:p>
            <a:pPr algn="just">
              <a:lnSpc>
                <a:spcPts val="2347"/>
              </a:lnSpc>
            </a:pPr>
            <a:r>
              <a:rPr lang="en-US" b="true" sz="1819" spc="-100">
                <a:solidFill>
                  <a:srgbClr val="FFFFFF"/>
                </a:solidFill>
                <a:latin typeface="Helios Bold"/>
                <a:ea typeface="Helios Bold"/>
                <a:cs typeface="Helios Bold"/>
                <a:sym typeface="Helios Bold"/>
              </a:rPr>
              <a:t>WRITE YOUR DESCRIPTION</a:t>
            </a:r>
          </a:p>
        </p:txBody>
      </p:sp>
      <p:sp>
        <p:nvSpPr>
          <p:cNvPr name="Freeform 12" id="12"/>
          <p:cNvSpPr/>
          <p:nvPr/>
        </p:nvSpPr>
        <p:spPr>
          <a:xfrm flipH="false" flipV="false" rot="10637481">
            <a:off x="-1168333" y="7407157"/>
            <a:ext cx="3072503" cy="3072503"/>
          </a:xfrm>
          <a:custGeom>
            <a:avLst/>
            <a:gdLst/>
            <a:ahLst/>
            <a:cxnLst/>
            <a:rect r="r" b="b" t="t" l="l"/>
            <a:pathLst>
              <a:path h="3072503" w="3072503">
                <a:moveTo>
                  <a:pt x="0" y="0"/>
                </a:moveTo>
                <a:lnTo>
                  <a:pt x="3072503" y="0"/>
                </a:lnTo>
                <a:lnTo>
                  <a:pt x="3072503" y="3072503"/>
                </a:lnTo>
                <a:lnTo>
                  <a:pt x="0" y="3072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28700" y="7282628"/>
            <a:ext cx="946352" cy="855785"/>
          </a:xfrm>
          <a:prstGeom prst="rect">
            <a:avLst/>
          </a:prstGeom>
        </p:spPr>
        <p:txBody>
          <a:bodyPr anchor="t" rtlCol="false" tIns="0" lIns="0" bIns="0" rIns="0">
            <a:spAutoFit/>
          </a:bodyPr>
          <a:lstStyle/>
          <a:p>
            <a:pPr algn="l">
              <a:lnSpc>
                <a:spcPts val="7068"/>
              </a:lnSpc>
            </a:pPr>
            <a:r>
              <a:rPr lang="en-US" sz="5049">
                <a:solidFill>
                  <a:srgbClr val="FFFFFF"/>
                </a:solidFill>
                <a:latin typeface="Anton"/>
                <a:ea typeface="Anton"/>
                <a:cs typeface="Anton"/>
                <a:sym typeface="Anton"/>
              </a:rPr>
              <a:t>02</a:t>
            </a:r>
          </a:p>
        </p:txBody>
      </p:sp>
      <p:sp>
        <p:nvSpPr>
          <p:cNvPr name="TextBox 14" id="14"/>
          <p:cNvSpPr txBox="true"/>
          <p:nvPr/>
        </p:nvSpPr>
        <p:spPr>
          <a:xfrm rot="0">
            <a:off x="1845542" y="7409792"/>
            <a:ext cx="6443659" cy="1046650"/>
          </a:xfrm>
          <a:prstGeom prst="rect">
            <a:avLst/>
          </a:prstGeom>
        </p:spPr>
        <p:txBody>
          <a:bodyPr anchor="t" rtlCol="false" tIns="0" lIns="0" bIns="0" rIns="0">
            <a:spAutoFit/>
          </a:bodyPr>
          <a:lstStyle/>
          <a:p>
            <a:pPr algn="just">
              <a:lnSpc>
                <a:spcPts val="2106"/>
              </a:lnSpc>
            </a:pPr>
            <a:r>
              <a:rPr lang="en-US" sz="1632" spc="-89"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5" id="15"/>
          <p:cNvSpPr txBox="true"/>
          <p:nvPr/>
        </p:nvSpPr>
        <p:spPr>
          <a:xfrm rot="0">
            <a:off x="1845542" y="7040799"/>
            <a:ext cx="3272699" cy="303968"/>
          </a:xfrm>
          <a:prstGeom prst="rect">
            <a:avLst/>
          </a:prstGeom>
        </p:spPr>
        <p:txBody>
          <a:bodyPr anchor="t" rtlCol="false" tIns="0" lIns="0" bIns="0" rIns="0">
            <a:spAutoFit/>
          </a:bodyPr>
          <a:lstStyle/>
          <a:p>
            <a:pPr algn="just">
              <a:lnSpc>
                <a:spcPts val="2347"/>
              </a:lnSpc>
            </a:pPr>
            <a:r>
              <a:rPr lang="en-US" b="true" sz="1819" spc="-100">
                <a:solidFill>
                  <a:srgbClr val="FFFFFF"/>
                </a:solidFill>
                <a:latin typeface="Helios Bold"/>
                <a:ea typeface="Helios Bold"/>
                <a:cs typeface="Helios Bold"/>
                <a:sym typeface="Helios Bold"/>
              </a:rPr>
              <a:t>WRITE YOUR DESCRIPTION</a:t>
            </a:r>
          </a:p>
        </p:txBody>
      </p:sp>
      <p:sp>
        <p:nvSpPr>
          <p:cNvPr name="Freeform 16" id="16"/>
          <p:cNvSpPr/>
          <p:nvPr/>
        </p:nvSpPr>
        <p:spPr>
          <a:xfrm flipH="false" flipV="false" rot="-913391">
            <a:off x="10002056" y="-1440785"/>
            <a:ext cx="3072503" cy="3072503"/>
          </a:xfrm>
          <a:custGeom>
            <a:avLst/>
            <a:gdLst/>
            <a:ahLst/>
            <a:cxnLst/>
            <a:rect r="r" b="b" t="t" l="l"/>
            <a:pathLst>
              <a:path h="3072503" w="3072503">
                <a:moveTo>
                  <a:pt x="0" y="0"/>
                </a:moveTo>
                <a:lnTo>
                  <a:pt x="3072503" y="0"/>
                </a:lnTo>
                <a:lnTo>
                  <a:pt x="3072503" y="3072503"/>
                </a:lnTo>
                <a:lnTo>
                  <a:pt x="0" y="3072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913391">
            <a:off x="10396270" y="-507551"/>
            <a:ext cx="3072503" cy="3072503"/>
          </a:xfrm>
          <a:custGeom>
            <a:avLst/>
            <a:gdLst/>
            <a:ahLst/>
            <a:cxnLst/>
            <a:rect r="r" b="b" t="t" l="l"/>
            <a:pathLst>
              <a:path h="3072503" w="3072503">
                <a:moveTo>
                  <a:pt x="0" y="0"/>
                </a:moveTo>
                <a:lnTo>
                  <a:pt x="3072502" y="0"/>
                </a:lnTo>
                <a:lnTo>
                  <a:pt x="3072502" y="3072502"/>
                </a:lnTo>
                <a:lnTo>
                  <a:pt x="0" y="3072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0637481">
            <a:off x="-857918" y="8632099"/>
            <a:ext cx="3072503" cy="3072503"/>
          </a:xfrm>
          <a:custGeom>
            <a:avLst/>
            <a:gdLst/>
            <a:ahLst/>
            <a:cxnLst/>
            <a:rect r="r" b="b" t="t" l="l"/>
            <a:pathLst>
              <a:path h="3072503" w="3072503">
                <a:moveTo>
                  <a:pt x="0" y="0"/>
                </a:moveTo>
                <a:lnTo>
                  <a:pt x="3072503" y="0"/>
                </a:lnTo>
                <a:lnTo>
                  <a:pt x="3072503" y="3072502"/>
                </a:lnTo>
                <a:lnTo>
                  <a:pt x="0" y="3072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20" id="20"/>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21" id="21"/>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22" id="22"/>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6404">
            <a:off x="6300073" y="-1171682"/>
            <a:ext cx="12619080" cy="13591656"/>
            <a:chOff x="0" y="0"/>
            <a:chExt cx="839350" cy="904040"/>
          </a:xfrm>
        </p:grpSpPr>
        <p:sp>
          <p:nvSpPr>
            <p:cNvPr name="Freeform 3" id="3"/>
            <p:cNvSpPr/>
            <p:nvPr/>
          </p:nvSpPr>
          <p:spPr>
            <a:xfrm flipH="false" flipV="false" rot="0">
              <a:off x="0" y="0"/>
              <a:ext cx="839350" cy="904040"/>
            </a:xfrm>
            <a:custGeom>
              <a:avLst/>
              <a:gdLst/>
              <a:ahLst/>
              <a:cxnLst/>
              <a:rect r="r" b="b" t="t" l="l"/>
              <a:pathLst>
                <a:path h="904040" w="839350">
                  <a:moveTo>
                    <a:pt x="203200" y="0"/>
                  </a:moveTo>
                  <a:lnTo>
                    <a:pt x="839350" y="0"/>
                  </a:lnTo>
                  <a:lnTo>
                    <a:pt x="636150" y="904040"/>
                  </a:lnTo>
                  <a:lnTo>
                    <a:pt x="0" y="904040"/>
                  </a:lnTo>
                  <a:lnTo>
                    <a:pt x="203200" y="0"/>
                  </a:lnTo>
                  <a:close/>
                </a:path>
              </a:pathLst>
            </a:custGeom>
            <a:solidFill>
              <a:srgbClr val="000000"/>
            </a:solidFill>
          </p:spPr>
        </p:sp>
        <p:sp>
          <p:nvSpPr>
            <p:cNvPr name="TextBox 4" id="4"/>
            <p:cNvSpPr txBox="true"/>
            <p:nvPr/>
          </p:nvSpPr>
          <p:spPr>
            <a:xfrm>
              <a:off x="101600" y="-9525"/>
              <a:ext cx="636150" cy="913565"/>
            </a:xfrm>
            <a:prstGeom prst="rect">
              <a:avLst/>
            </a:prstGeom>
          </p:spPr>
          <p:txBody>
            <a:bodyPr anchor="ctr" rtlCol="false" tIns="50800" lIns="50800" bIns="50800" rIns="50800"/>
            <a:lstStyle/>
            <a:p>
              <a:pPr algn="ctr">
                <a:lnSpc>
                  <a:spcPts val="1874"/>
                </a:lnSpc>
              </a:pPr>
            </a:p>
          </p:txBody>
        </p:sp>
      </p:grpSp>
      <p:grpSp>
        <p:nvGrpSpPr>
          <p:cNvPr name="Group 5" id="5"/>
          <p:cNvGrpSpPr/>
          <p:nvPr/>
        </p:nvGrpSpPr>
        <p:grpSpPr>
          <a:xfrm rot="0">
            <a:off x="7090514" y="0"/>
            <a:ext cx="11197486" cy="10287000"/>
            <a:chOff x="0" y="0"/>
            <a:chExt cx="1301088" cy="1195294"/>
          </a:xfrm>
        </p:grpSpPr>
        <p:sp>
          <p:nvSpPr>
            <p:cNvPr name="Freeform 6" id="6"/>
            <p:cNvSpPr/>
            <p:nvPr/>
          </p:nvSpPr>
          <p:spPr>
            <a:xfrm flipH="false" flipV="false" rot="0">
              <a:off x="0" y="0"/>
              <a:ext cx="1301088" cy="1195294"/>
            </a:xfrm>
            <a:custGeom>
              <a:avLst/>
              <a:gdLst/>
              <a:ahLst/>
              <a:cxnLst/>
              <a:rect r="r" b="b" t="t" l="l"/>
              <a:pathLst>
                <a:path h="1195294" w="1301088">
                  <a:moveTo>
                    <a:pt x="203200" y="0"/>
                  </a:moveTo>
                  <a:lnTo>
                    <a:pt x="1301088" y="0"/>
                  </a:lnTo>
                  <a:lnTo>
                    <a:pt x="1097888" y="1195294"/>
                  </a:lnTo>
                  <a:lnTo>
                    <a:pt x="0" y="1195294"/>
                  </a:lnTo>
                  <a:lnTo>
                    <a:pt x="203200" y="0"/>
                  </a:lnTo>
                  <a:close/>
                </a:path>
              </a:pathLst>
            </a:custGeom>
            <a:blipFill>
              <a:blip r:embed="rId2">
                <a:alphaModFix amt="26000"/>
              </a:blip>
              <a:stretch>
                <a:fillRect l="-30985" t="0" r="-6904" b="0"/>
              </a:stretch>
            </a:blipFill>
          </p:spPr>
        </p:sp>
      </p:grpSp>
      <p:sp>
        <p:nvSpPr>
          <p:cNvPr name="Freeform 7" id="7"/>
          <p:cNvSpPr/>
          <p:nvPr/>
        </p:nvSpPr>
        <p:spPr>
          <a:xfrm flipH="false" flipV="false" rot="0">
            <a:off x="9144000" y="2568242"/>
            <a:ext cx="852003" cy="931878"/>
          </a:xfrm>
          <a:custGeom>
            <a:avLst/>
            <a:gdLst/>
            <a:ahLst/>
            <a:cxnLst/>
            <a:rect r="r" b="b" t="t" l="l"/>
            <a:pathLst>
              <a:path h="931878" w="852003">
                <a:moveTo>
                  <a:pt x="0" y="0"/>
                </a:moveTo>
                <a:lnTo>
                  <a:pt x="852003" y="0"/>
                </a:lnTo>
                <a:lnTo>
                  <a:pt x="852003" y="931878"/>
                </a:lnTo>
                <a:lnTo>
                  <a:pt x="0" y="931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867125" y="4570078"/>
            <a:ext cx="852003" cy="627967"/>
          </a:xfrm>
          <a:custGeom>
            <a:avLst/>
            <a:gdLst/>
            <a:ahLst/>
            <a:cxnLst/>
            <a:rect r="r" b="b" t="t" l="l"/>
            <a:pathLst>
              <a:path h="627967" w="852003">
                <a:moveTo>
                  <a:pt x="0" y="0"/>
                </a:moveTo>
                <a:lnTo>
                  <a:pt x="852003" y="0"/>
                </a:lnTo>
                <a:lnTo>
                  <a:pt x="852003" y="627967"/>
                </a:lnTo>
                <a:lnTo>
                  <a:pt x="0" y="6279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262210" y="6353448"/>
            <a:ext cx="852003" cy="531340"/>
          </a:xfrm>
          <a:custGeom>
            <a:avLst/>
            <a:gdLst/>
            <a:ahLst/>
            <a:cxnLst/>
            <a:rect r="r" b="b" t="t" l="l"/>
            <a:pathLst>
              <a:path h="531340" w="852003">
                <a:moveTo>
                  <a:pt x="0" y="0"/>
                </a:moveTo>
                <a:lnTo>
                  <a:pt x="852003" y="0"/>
                </a:lnTo>
                <a:lnTo>
                  <a:pt x="852003" y="531340"/>
                </a:lnTo>
                <a:lnTo>
                  <a:pt x="0" y="5313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015123" y="8037313"/>
            <a:ext cx="852003" cy="838061"/>
          </a:xfrm>
          <a:custGeom>
            <a:avLst/>
            <a:gdLst/>
            <a:ahLst/>
            <a:cxnLst/>
            <a:rect r="r" b="b" t="t" l="l"/>
            <a:pathLst>
              <a:path h="838061" w="852003">
                <a:moveTo>
                  <a:pt x="0" y="0"/>
                </a:moveTo>
                <a:lnTo>
                  <a:pt x="852002" y="0"/>
                </a:lnTo>
                <a:lnTo>
                  <a:pt x="852002" y="838061"/>
                </a:lnTo>
                <a:lnTo>
                  <a:pt x="0" y="8380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028700" y="857250"/>
            <a:ext cx="2081273" cy="1543050"/>
          </a:xfrm>
          <a:prstGeom prst="rect">
            <a:avLst/>
          </a:prstGeom>
        </p:spPr>
        <p:txBody>
          <a:bodyPr anchor="t" rtlCol="false" tIns="0" lIns="0" bIns="0" rIns="0">
            <a:spAutoFit/>
          </a:bodyPr>
          <a:lstStyle/>
          <a:p>
            <a:pPr algn="l">
              <a:lnSpc>
                <a:spcPts val="12599"/>
              </a:lnSpc>
            </a:pPr>
            <a:r>
              <a:rPr lang="en-US" sz="9000" i="true">
                <a:solidFill>
                  <a:srgbClr val="000000"/>
                </a:solidFill>
                <a:latin typeface="Anton Italics"/>
                <a:ea typeface="Anton Italics"/>
                <a:cs typeface="Anton Italics"/>
                <a:sym typeface="Anton Italics"/>
              </a:rPr>
              <a:t>OUR</a:t>
            </a:r>
          </a:p>
        </p:txBody>
      </p:sp>
      <p:sp>
        <p:nvSpPr>
          <p:cNvPr name="TextBox 12" id="12"/>
          <p:cNvSpPr txBox="true"/>
          <p:nvPr/>
        </p:nvSpPr>
        <p:spPr>
          <a:xfrm rot="0">
            <a:off x="2069336" y="857250"/>
            <a:ext cx="4109289" cy="1543050"/>
          </a:xfrm>
          <a:prstGeom prst="rect">
            <a:avLst/>
          </a:prstGeom>
        </p:spPr>
        <p:txBody>
          <a:bodyPr anchor="t" rtlCol="false" tIns="0" lIns="0" bIns="0" rIns="0">
            <a:spAutoFit/>
          </a:bodyPr>
          <a:lstStyle/>
          <a:p>
            <a:pPr algn="r">
              <a:lnSpc>
                <a:spcPts val="12599"/>
              </a:lnSpc>
            </a:pPr>
            <a:r>
              <a:rPr lang="en-US" sz="9000" i="true">
                <a:solidFill>
                  <a:srgbClr val="FF3131"/>
                </a:solidFill>
                <a:latin typeface="Anton Italics"/>
                <a:ea typeface="Anton Italics"/>
                <a:cs typeface="Anton Italics"/>
                <a:sym typeface="Anton Italics"/>
              </a:rPr>
              <a:t>SERVICE</a:t>
            </a:r>
          </a:p>
        </p:txBody>
      </p:sp>
      <p:sp>
        <p:nvSpPr>
          <p:cNvPr name="TextBox 13" id="13"/>
          <p:cNvSpPr txBox="true"/>
          <p:nvPr/>
        </p:nvSpPr>
        <p:spPr>
          <a:xfrm rot="0">
            <a:off x="1028700" y="3257167"/>
            <a:ext cx="5046321" cy="466330"/>
          </a:xfrm>
          <a:prstGeom prst="rect">
            <a:avLst/>
          </a:prstGeom>
        </p:spPr>
        <p:txBody>
          <a:bodyPr anchor="t" rtlCol="false" tIns="0" lIns="0" bIns="0" rIns="0">
            <a:spAutoFit/>
          </a:bodyPr>
          <a:lstStyle/>
          <a:p>
            <a:pPr algn="just">
              <a:lnSpc>
                <a:spcPts val="3655"/>
              </a:lnSpc>
            </a:pPr>
            <a:r>
              <a:rPr lang="en-US" b="true" sz="2834" spc="-155">
                <a:solidFill>
                  <a:srgbClr val="000000"/>
                </a:solidFill>
                <a:latin typeface="Helios Bold"/>
                <a:ea typeface="Helios Bold"/>
                <a:cs typeface="Helios Bold"/>
                <a:sym typeface="Helios Bold"/>
              </a:rPr>
              <a:t>WRITE YOUR DESCRIPTION</a:t>
            </a:r>
          </a:p>
        </p:txBody>
      </p:sp>
      <p:sp>
        <p:nvSpPr>
          <p:cNvPr name="TextBox 14" id="14"/>
          <p:cNvSpPr txBox="true"/>
          <p:nvPr/>
        </p:nvSpPr>
        <p:spPr>
          <a:xfrm rot="0">
            <a:off x="1028700" y="3839337"/>
            <a:ext cx="6061814" cy="286550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000000"/>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15" id="15"/>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16" id="16"/>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17" id="17"/>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18" id="18"/>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
        <p:nvSpPr>
          <p:cNvPr name="TextBox 19" id="19"/>
          <p:cNvSpPr txBox="true"/>
          <p:nvPr/>
        </p:nvSpPr>
        <p:spPr>
          <a:xfrm rot="0">
            <a:off x="10475232" y="2287328"/>
            <a:ext cx="2268334" cy="466330"/>
          </a:xfrm>
          <a:prstGeom prst="rect">
            <a:avLst/>
          </a:prstGeom>
        </p:spPr>
        <p:txBody>
          <a:bodyPr anchor="t" rtlCol="false" tIns="0" lIns="0" bIns="0" rIns="0">
            <a:spAutoFit/>
          </a:bodyPr>
          <a:lstStyle/>
          <a:p>
            <a:pPr algn="just">
              <a:lnSpc>
                <a:spcPts val="3655"/>
              </a:lnSpc>
            </a:pPr>
            <a:r>
              <a:rPr lang="en-US" b="true" sz="2834" spc="-155">
                <a:solidFill>
                  <a:srgbClr val="FFFFFF"/>
                </a:solidFill>
                <a:latin typeface="Helios Bold"/>
                <a:ea typeface="Helios Bold"/>
                <a:cs typeface="Helios Bold"/>
                <a:sym typeface="Helios Bold"/>
              </a:rPr>
              <a:t>SERVICE 01</a:t>
            </a:r>
          </a:p>
        </p:txBody>
      </p:sp>
      <p:sp>
        <p:nvSpPr>
          <p:cNvPr name="TextBox 20" id="20"/>
          <p:cNvSpPr txBox="true"/>
          <p:nvPr/>
        </p:nvSpPr>
        <p:spPr>
          <a:xfrm rot="0">
            <a:off x="10475232" y="2753267"/>
            <a:ext cx="6784068" cy="8652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21" id="21"/>
          <p:cNvSpPr txBox="true"/>
          <p:nvPr/>
        </p:nvSpPr>
        <p:spPr>
          <a:xfrm rot="0">
            <a:off x="10198357" y="4112746"/>
            <a:ext cx="2268334" cy="466330"/>
          </a:xfrm>
          <a:prstGeom prst="rect">
            <a:avLst/>
          </a:prstGeom>
        </p:spPr>
        <p:txBody>
          <a:bodyPr anchor="t" rtlCol="false" tIns="0" lIns="0" bIns="0" rIns="0">
            <a:spAutoFit/>
          </a:bodyPr>
          <a:lstStyle/>
          <a:p>
            <a:pPr algn="just">
              <a:lnSpc>
                <a:spcPts val="3655"/>
              </a:lnSpc>
            </a:pPr>
            <a:r>
              <a:rPr lang="en-US" b="true" sz="2834" spc="-155">
                <a:solidFill>
                  <a:srgbClr val="FFFFFF"/>
                </a:solidFill>
                <a:latin typeface="Helios Bold"/>
                <a:ea typeface="Helios Bold"/>
                <a:cs typeface="Helios Bold"/>
                <a:sym typeface="Helios Bold"/>
              </a:rPr>
              <a:t>SERVICE 02</a:t>
            </a:r>
          </a:p>
        </p:txBody>
      </p:sp>
      <p:sp>
        <p:nvSpPr>
          <p:cNvPr name="TextBox 22" id="22"/>
          <p:cNvSpPr txBox="true"/>
          <p:nvPr/>
        </p:nvSpPr>
        <p:spPr>
          <a:xfrm rot="0">
            <a:off x="10198357" y="4578685"/>
            <a:ext cx="6784068" cy="8652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23" id="23"/>
          <p:cNvSpPr txBox="true"/>
          <p:nvPr/>
        </p:nvSpPr>
        <p:spPr>
          <a:xfrm rot="0">
            <a:off x="9593442" y="5939236"/>
            <a:ext cx="2268334" cy="466330"/>
          </a:xfrm>
          <a:prstGeom prst="rect">
            <a:avLst/>
          </a:prstGeom>
        </p:spPr>
        <p:txBody>
          <a:bodyPr anchor="t" rtlCol="false" tIns="0" lIns="0" bIns="0" rIns="0">
            <a:spAutoFit/>
          </a:bodyPr>
          <a:lstStyle/>
          <a:p>
            <a:pPr algn="just">
              <a:lnSpc>
                <a:spcPts val="3655"/>
              </a:lnSpc>
            </a:pPr>
            <a:r>
              <a:rPr lang="en-US" b="true" sz="2834" spc="-155">
                <a:solidFill>
                  <a:srgbClr val="FFFFFF"/>
                </a:solidFill>
                <a:latin typeface="Helios Bold"/>
                <a:ea typeface="Helios Bold"/>
                <a:cs typeface="Helios Bold"/>
                <a:sym typeface="Helios Bold"/>
              </a:rPr>
              <a:t>SERVICE 03</a:t>
            </a:r>
          </a:p>
        </p:txBody>
      </p:sp>
      <p:sp>
        <p:nvSpPr>
          <p:cNvPr name="TextBox 24" id="24"/>
          <p:cNvSpPr txBox="true"/>
          <p:nvPr/>
        </p:nvSpPr>
        <p:spPr>
          <a:xfrm rot="0">
            <a:off x="9593442" y="6405175"/>
            <a:ext cx="6784068" cy="8652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25" id="25"/>
          <p:cNvSpPr txBox="true"/>
          <p:nvPr/>
        </p:nvSpPr>
        <p:spPr>
          <a:xfrm rot="0">
            <a:off x="9217579" y="7776461"/>
            <a:ext cx="2268334" cy="466330"/>
          </a:xfrm>
          <a:prstGeom prst="rect">
            <a:avLst/>
          </a:prstGeom>
        </p:spPr>
        <p:txBody>
          <a:bodyPr anchor="t" rtlCol="false" tIns="0" lIns="0" bIns="0" rIns="0">
            <a:spAutoFit/>
          </a:bodyPr>
          <a:lstStyle/>
          <a:p>
            <a:pPr algn="just">
              <a:lnSpc>
                <a:spcPts val="3655"/>
              </a:lnSpc>
            </a:pPr>
            <a:r>
              <a:rPr lang="en-US" b="true" sz="2834" spc="-155">
                <a:solidFill>
                  <a:srgbClr val="FFFFFF"/>
                </a:solidFill>
                <a:latin typeface="Helios Bold"/>
                <a:ea typeface="Helios Bold"/>
                <a:cs typeface="Helios Bold"/>
                <a:sym typeface="Helios Bold"/>
              </a:rPr>
              <a:t>SERVICE 04</a:t>
            </a:r>
          </a:p>
        </p:txBody>
      </p:sp>
      <p:sp>
        <p:nvSpPr>
          <p:cNvPr name="Freeform 26" id="26"/>
          <p:cNvSpPr/>
          <p:nvPr/>
        </p:nvSpPr>
        <p:spPr>
          <a:xfrm flipH="false" flipV="false" rot="9590528">
            <a:off x="15584787" y="6899860"/>
            <a:ext cx="3552382" cy="3552382"/>
          </a:xfrm>
          <a:custGeom>
            <a:avLst/>
            <a:gdLst/>
            <a:ahLst/>
            <a:cxnLst/>
            <a:rect r="r" b="b" t="t" l="l"/>
            <a:pathLst>
              <a:path h="3552382" w="3552382">
                <a:moveTo>
                  <a:pt x="0" y="0"/>
                </a:moveTo>
                <a:lnTo>
                  <a:pt x="3552381" y="0"/>
                </a:lnTo>
                <a:lnTo>
                  <a:pt x="3552381" y="3552381"/>
                </a:lnTo>
                <a:lnTo>
                  <a:pt x="0" y="35523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9590528">
            <a:off x="14351038" y="8012617"/>
            <a:ext cx="3552382" cy="3552382"/>
          </a:xfrm>
          <a:custGeom>
            <a:avLst/>
            <a:gdLst/>
            <a:ahLst/>
            <a:cxnLst/>
            <a:rect r="r" b="b" t="t" l="l"/>
            <a:pathLst>
              <a:path h="3552382" w="3552382">
                <a:moveTo>
                  <a:pt x="0" y="0"/>
                </a:moveTo>
                <a:lnTo>
                  <a:pt x="3552382" y="0"/>
                </a:lnTo>
                <a:lnTo>
                  <a:pt x="3552382" y="3552382"/>
                </a:lnTo>
                <a:lnTo>
                  <a:pt x="0" y="35523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9217579" y="8242400"/>
            <a:ext cx="6784068" cy="8652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Freeform 29" id="29"/>
          <p:cNvSpPr/>
          <p:nvPr/>
        </p:nvSpPr>
        <p:spPr>
          <a:xfrm flipH="false" flipV="true" rot="-8344084">
            <a:off x="6703371" y="-487832"/>
            <a:ext cx="3840584" cy="3840584"/>
          </a:xfrm>
          <a:custGeom>
            <a:avLst/>
            <a:gdLst/>
            <a:ahLst/>
            <a:cxnLst/>
            <a:rect r="r" b="b" t="t" l="l"/>
            <a:pathLst>
              <a:path h="3840584" w="3840584">
                <a:moveTo>
                  <a:pt x="0" y="3840584"/>
                </a:moveTo>
                <a:lnTo>
                  <a:pt x="3840585" y="3840584"/>
                </a:lnTo>
                <a:lnTo>
                  <a:pt x="3840585" y="0"/>
                </a:lnTo>
                <a:lnTo>
                  <a:pt x="0" y="0"/>
                </a:lnTo>
                <a:lnTo>
                  <a:pt x="0" y="384058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true" rot="-8344084">
            <a:off x="6042882" y="-2213311"/>
            <a:ext cx="3840584" cy="3840584"/>
          </a:xfrm>
          <a:custGeom>
            <a:avLst/>
            <a:gdLst/>
            <a:ahLst/>
            <a:cxnLst/>
            <a:rect r="r" b="b" t="t" l="l"/>
            <a:pathLst>
              <a:path h="3840584" w="3840584">
                <a:moveTo>
                  <a:pt x="0" y="3840585"/>
                </a:moveTo>
                <a:lnTo>
                  <a:pt x="3840584" y="3840585"/>
                </a:lnTo>
                <a:lnTo>
                  <a:pt x="3840584" y="0"/>
                </a:lnTo>
                <a:lnTo>
                  <a:pt x="0" y="0"/>
                </a:lnTo>
                <a:lnTo>
                  <a:pt x="0" y="384058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427048"/>
            <a:ext cx="4442119" cy="4790374"/>
            <a:chOff x="0" y="0"/>
            <a:chExt cx="812800" cy="876522"/>
          </a:xfrm>
        </p:grpSpPr>
        <p:sp>
          <p:nvSpPr>
            <p:cNvPr name="Freeform 3" id="3"/>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2"/>
              <a:stretch>
                <a:fillRect l="0" t="-7956" r="0" b="-7956"/>
              </a:stretch>
            </a:blipFill>
          </p:spPr>
        </p:sp>
      </p:grpSp>
      <p:grpSp>
        <p:nvGrpSpPr>
          <p:cNvPr name="Group 4" id="4"/>
          <p:cNvGrpSpPr/>
          <p:nvPr/>
        </p:nvGrpSpPr>
        <p:grpSpPr>
          <a:xfrm rot="0">
            <a:off x="4701881" y="4467926"/>
            <a:ext cx="4442119" cy="4790374"/>
            <a:chOff x="0" y="0"/>
            <a:chExt cx="812800" cy="876522"/>
          </a:xfrm>
        </p:grpSpPr>
        <p:sp>
          <p:nvSpPr>
            <p:cNvPr name="Freeform 5" id="5"/>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3"/>
              <a:stretch>
                <a:fillRect l="0" t="-19591" r="0" b="-19591"/>
              </a:stretch>
            </a:blipFill>
          </p:spPr>
        </p:sp>
      </p:grpSp>
      <p:grpSp>
        <p:nvGrpSpPr>
          <p:cNvPr name="Group 6" id="6"/>
          <p:cNvGrpSpPr/>
          <p:nvPr/>
        </p:nvGrpSpPr>
        <p:grpSpPr>
          <a:xfrm rot="0">
            <a:off x="8822063" y="3427048"/>
            <a:ext cx="4442119" cy="4790374"/>
            <a:chOff x="0" y="0"/>
            <a:chExt cx="812800" cy="876522"/>
          </a:xfrm>
        </p:grpSpPr>
        <p:sp>
          <p:nvSpPr>
            <p:cNvPr name="Freeform 7" id="7"/>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4"/>
              <a:stretch>
                <a:fillRect l="0" t="-39182" r="0" b="0"/>
              </a:stretch>
            </a:blipFill>
          </p:spPr>
        </p:sp>
      </p:grpSp>
      <p:grpSp>
        <p:nvGrpSpPr>
          <p:cNvPr name="Group 8" id="8"/>
          <p:cNvGrpSpPr/>
          <p:nvPr/>
        </p:nvGrpSpPr>
        <p:grpSpPr>
          <a:xfrm rot="0">
            <a:off x="12466110" y="4467926"/>
            <a:ext cx="4442119" cy="4790374"/>
            <a:chOff x="0" y="0"/>
            <a:chExt cx="812800" cy="876522"/>
          </a:xfrm>
        </p:grpSpPr>
        <p:sp>
          <p:nvSpPr>
            <p:cNvPr name="Freeform 9" id="9"/>
            <p:cNvSpPr/>
            <p:nvPr/>
          </p:nvSpPr>
          <p:spPr>
            <a:xfrm flipH="false" flipV="false" rot="0">
              <a:off x="0" y="0"/>
              <a:ext cx="812800" cy="876522"/>
            </a:xfrm>
            <a:custGeom>
              <a:avLst/>
              <a:gdLst/>
              <a:ahLst/>
              <a:cxnLst/>
              <a:rect r="r" b="b" t="t" l="l"/>
              <a:pathLst>
                <a:path h="876522" w="812800">
                  <a:moveTo>
                    <a:pt x="203200" y="0"/>
                  </a:moveTo>
                  <a:lnTo>
                    <a:pt x="812800" y="0"/>
                  </a:lnTo>
                  <a:lnTo>
                    <a:pt x="609600" y="876522"/>
                  </a:lnTo>
                  <a:lnTo>
                    <a:pt x="0" y="876522"/>
                  </a:lnTo>
                  <a:lnTo>
                    <a:pt x="203200" y="0"/>
                  </a:lnTo>
                  <a:close/>
                </a:path>
              </a:pathLst>
            </a:custGeom>
            <a:blipFill>
              <a:blip r:embed="rId5"/>
              <a:stretch>
                <a:fillRect l="-30879" t="0" r="-30879" b="0"/>
              </a:stretch>
            </a:blipFill>
          </p:spPr>
        </p:sp>
      </p:grpSp>
      <p:grpSp>
        <p:nvGrpSpPr>
          <p:cNvPr name="Group 10" id="10"/>
          <p:cNvGrpSpPr/>
          <p:nvPr/>
        </p:nvGrpSpPr>
        <p:grpSpPr>
          <a:xfrm rot="0">
            <a:off x="1028700" y="4912197"/>
            <a:ext cx="4106648" cy="3305225"/>
            <a:chOff x="0" y="0"/>
            <a:chExt cx="1081586" cy="870512"/>
          </a:xfrm>
        </p:grpSpPr>
        <p:sp>
          <p:nvSpPr>
            <p:cNvPr name="Freeform 11" id="11"/>
            <p:cNvSpPr/>
            <p:nvPr/>
          </p:nvSpPr>
          <p:spPr>
            <a:xfrm flipH="false" flipV="false" rot="0">
              <a:off x="0" y="0"/>
              <a:ext cx="1081586" cy="870512"/>
            </a:xfrm>
            <a:custGeom>
              <a:avLst/>
              <a:gdLst/>
              <a:ahLst/>
              <a:cxnLst/>
              <a:rect r="r" b="b" t="t" l="l"/>
              <a:pathLst>
                <a:path h="870512" w="1081586">
                  <a:moveTo>
                    <a:pt x="203200" y="0"/>
                  </a:moveTo>
                  <a:lnTo>
                    <a:pt x="1081586" y="0"/>
                  </a:lnTo>
                  <a:lnTo>
                    <a:pt x="878386" y="870512"/>
                  </a:lnTo>
                  <a:lnTo>
                    <a:pt x="0" y="870512"/>
                  </a:lnTo>
                  <a:lnTo>
                    <a:pt x="203200" y="0"/>
                  </a:lnTo>
                  <a:close/>
                </a:path>
              </a:pathLst>
            </a:custGeom>
            <a:gradFill rotWithShape="true">
              <a:gsLst>
                <a:gs pos="0">
                  <a:srgbClr val="000000">
                    <a:alpha val="0"/>
                  </a:srgbClr>
                </a:gs>
                <a:gs pos="100000">
                  <a:srgbClr val="FF3131">
                    <a:alpha val="100000"/>
                  </a:srgbClr>
                </a:gs>
              </a:gsLst>
              <a:lin ang="5400000"/>
            </a:gradFill>
          </p:spPr>
        </p:sp>
        <p:sp>
          <p:nvSpPr>
            <p:cNvPr name="TextBox 12" id="12"/>
            <p:cNvSpPr txBox="true"/>
            <p:nvPr/>
          </p:nvSpPr>
          <p:spPr>
            <a:xfrm>
              <a:off x="101600" y="-9525"/>
              <a:ext cx="878386" cy="880037"/>
            </a:xfrm>
            <a:prstGeom prst="rect">
              <a:avLst/>
            </a:prstGeom>
          </p:spPr>
          <p:txBody>
            <a:bodyPr anchor="ctr" rtlCol="false" tIns="50800" lIns="50800" bIns="50800" rIns="50800"/>
            <a:lstStyle/>
            <a:p>
              <a:pPr algn="ctr">
                <a:lnSpc>
                  <a:spcPts val="1874"/>
                </a:lnSpc>
              </a:pPr>
            </a:p>
          </p:txBody>
        </p:sp>
      </p:grpSp>
      <p:grpSp>
        <p:nvGrpSpPr>
          <p:cNvPr name="Group 13" id="13"/>
          <p:cNvGrpSpPr/>
          <p:nvPr/>
        </p:nvGrpSpPr>
        <p:grpSpPr>
          <a:xfrm rot="0">
            <a:off x="4701881" y="5953075"/>
            <a:ext cx="4106648" cy="3305225"/>
            <a:chOff x="0" y="0"/>
            <a:chExt cx="1081586" cy="870512"/>
          </a:xfrm>
        </p:grpSpPr>
        <p:sp>
          <p:nvSpPr>
            <p:cNvPr name="Freeform 14" id="14"/>
            <p:cNvSpPr/>
            <p:nvPr/>
          </p:nvSpPr>
          <p:spPr>
            <a:xfrm flipH="false" flipV="false" rot="0">
              <a:off x="0" y="0"/>
              <a:ext cx="1081586" cy="870512"/>
            </a:xfrm>
            <a:custGeom>
              <a:avLst/>
              <a:gdLst/>
              <a:ahLst/>
              <a:cxnLst/>
              <a:rect r="r" b="b" t="t" l="l"/>
              <a:pathLst>
                <a:path h="870512" w="1081586">
                  <a:moveTo>
                    <a:pt x="203200" y="0"/>
                  </a:moveTo>
                  <a:lnTo>
                    <a:pt x="1081586" y="0"/>
                  </a:lnTo>
                  <a:lnTo>
                    <a:pt x="878386" y="870512"/>
                  </a:lnTo>
                  <a:lnTo>
                    <a:pt x="0" y="870512"/>
                  </a:lnTo>
                  <a:lnTo>
                    <a:pt x="203200" y="0"/>
                  </a:lnTo>
                  <a:close/>
                </a:path>
              </a:pathLst>
            </a:custGeom>
            <a:gradFill rotWithShape="true">
              <a:gsLst>
                <a:gs pos="0">
                  <a:srgbClr val="000000">
                    <a:alpha val="0"/>
                  </a:srgbClr>
                </a:gs>
                <a:gs pos="100000">
                  <a:srgbClr val="000000">
                    <a:alpha val="100000"/>
                  </a:srgbClr>
                </a:gs>
              </a:gsLst>
              <a:lin ang="5400000"/>
            </a:gradFill>
          </p:spPr>
        </p:sp>
        <p:sp>
          <p:nvSpPr>
            <p:cNvPr name="TextBox 15" id="15"/>
            <p:cNvSpPr txBox="true"/>
            <p:nvPr/>
          </p:nvSpPr>
          <p:spPr>
            <a:xfrm>
              <a:off x="101600" y="-9525"/>
              <a:ext cx="878386" cy="880037"/>
            </a:xfrm>
            <a:prstGeom prst="rect">
              <a:avLst/>
            </a:prstGeom>
          </p:spPr>
          <p:txBody>
            <a:bodyPr anchor="ctr" rtlCol="false" tIns="50800" lIns="50800" bIns="50800" rIns="50800"/>
            <a:lstStyle/>
            <a:p>
              <a:pPr algn="ctr">
                <a:lnSpc>
                  <a:spcPts val="1874"/>
                </a:lnSpc>
              </a:pPr>
            </a:p>
          </p:txBody>
        </p:sp>
      </p:grpSp>
      <p:grpSp>
        <p:nvGrpSpPr>
          <p:cNvPr name="Group 16" id="16"/>
          <p:cNvGrpSpPr/>
          <p:nvPr/>
        </p:nvGrpSpPr>
        <p:grpSpPr>
          <a:xfrm rot="0">
            <a:off x="8808529" y="4912197"/>
            <a:ext cx="4106648" cy="3305225"/>
            <a:chOff x="0" y="0"/>
            <a:chExt cx="1081586" cy="870512"/>
          </a:xfrm>
        </p:grpSpPr>
        <p:sp>
          <p:nvSpPr>
            <p:cNvPr name="Freeform 17" id="17"/>
            <p:cNvSpPr/>
            <p:nvPr/>
          </p:nvSpPr>
          <p:spPr>
            <a:xfrm flipH="false" flipV="false" rot="0">
              <a:off x="0" y="0"/>
              <a:ext cx="1081586" cy="870512"/>
            </a:xfrm>
            <a:custGeom>
              <a:avLst/>
              <a:gdLst/>
              <a:ahLst/>
              <a:cxnLst/>
              <a:rect r="r" b="b" t="t" l="l"/>
              <a:pathLst>
                <a:path h="870512" w="1081586">
                  <a:moveTo>
                    <a:pt x="203200" y="0"/>
                  </a:moveTo>
                  <a:lnTo>
                    <a:pt x="1081586" y="0"/>
                  </a:lnTo>
                  <a:lnTo>
                    <a:pt x="878386" y="870512"/>
                  </a:lnTo>
                  <a:lnTo>
                    <a:pt x="0" y="870512"/>
                  </a:lnTo>
                  <a:lnTo>
                    <a:pt x="203200" y="0"/>
                  </a:lnTo>
                  <a:close/>
                </a:path>
              </a:pathLst>
            </a:custGeom>
            <a:gradFill rotWithShape="true">
              <a:gsLst>
                <a:gs pos="0">
                  <a:srgbClr val="000000">
                    <a:alpha val="0"/>
                  </a:srgbClr>
                </a:gs>
                <a:gs pos="100000">
                  <a:srgbClr val="FF3131">
                    <a:alpha val="100000"/>
                  </a:srgbClr>
                </a:gs>
              </a:gsLst>
              <a:lin ang="5400000"/>
            </a:gradFill>
          </p:spPr>
        </p:sp>
        <p:sp>
          <p:nvSpPr>
            <p:cNvPr name="TextBox 18" id="18"/>
            <p:cNvSpPr txBox="true"/>
            <p:nvPr/>
          </p:nvSpPr>
          <p:spPr>
            <a:xfrm>
              <a:off x="101600" y="-9525"/>
              <a:ext cx="878386" cy="880037"/>
            </a:xfrm>
            <a:prstGeom prst="rect">
              <a:avLst/>
            </a:prstGeom>
          </p:spPr>
          <p:txBody>
            <a:bodyPr anchor="ctr" rtlCol="false" tIns="50800" lIns="50800" bIns="50800" rIns="50800"/>
            <a:lstStyle/>
            <a:p>
              <a:pPr algn="ctr">
                <a:lnSpc>
                  <a:spcPts val="1874"/>
                </a:lnSpc>
              </a:pPr>
            </a:p>
          </p:txBody>
        </p:sp>
      </p:grpSp>
      <p:grpSp>
        <p:nvGrpSpPr>
          <p:cNvPr name="Group 19" id="19"/>
          <p:cNvGrpSpPr/>
          <p:nvPr/>
        </p:nvGrpSpPr>
        <p:grpSpPr>
          <a:xfrm rot="0">
            <a:off x="12466110" y="5953075"/>
            <a:ext cx="4106648" cy="3305225"/>
            <a:chOff x="0" y="0"/>
            <a:chExt cx="1081586" cy="870512"/>
          </a:xfrm>
        </p:grpSpPr>
        <p:sp>
          <p:nvSpPr>
            <p:cNvPr name="Freeform 20" id="20"/>
            <p:cNvSpPr/>
            <p:nvPr/>
          </p:nvSpPr>
          <p:spPr>
            <a:xfrm flipH="false" flipV="false" rot="0">
              <a:off x="0" y="0"/>
              <a:ext cx="1081586" cy="870512"/>
            </a:xfrm>
            <a:custGeom>
              <a:avLst/>
              <a:gdLst/>
              <a:ahLst/>
              <a:cxnLst/>
              <a:rect r="r" b="b" t="t" l="l"/>
              <a:pathLst>
                <a:path h="870512" w="1081586">
                  <a:moveTo>
                    <a:pt x="203200" y="0"/>
                  </a:moveTo>
                  <a:lnTo>
                    <a:pt x="1081586" y="0"/>
                  </a:lnTo>
                  <a:lnTo>
                    <a:pt x="878386" y="870512"/>
                  </a:lnTo>
                  <a:lnTo>
                    <a:pt x="0" y="870512"/>
                  </a:lnTo>
                  <a:lnTo>
                    <a:pt x="203200" y="0"/>
                  </a:lnTo>
                  <a:close/>
                </a:path>
              </a:pathLst>
            </a:custGeom>
            <a:gradFill rotWithShape="true">
              <a:gsLst>
                <a:gs pos="0">
                  <a:srgbClr val="000000">
                    <a:alpha val="0"/>
                  </a:srgbClr>
                </a:gs>
                <a:gs pos="100000">
                  <a:srgbClr val="000000">
                    <a:alpha val="100000"/>
                  </a:srgbClr>
                </a:gs>
              </a:gsLst>
              <a:lin ang="5400000"/>
            </a:gradFill>
          </p:spPr>
        </p:sp>
        <p:sp>
          <p:nvSpPr>
            <p:cNvPr name="TextBox 21" id="21"/>
            <p:cNvSpPr txBox="true"/>
            <p:nvPr/>
          </p:nvSpPr>
          <p:spPr>
            <a:xfrm>
              <a:off x="101600" y="-9525"/>
              <a:ext cx="878386" cy="880037"/>
            </a:xfrm>
            <a:prstGeom prst="rect">
              <a:avLst/>
            </a:prstGeom>
          </p:spPr>
          <p:txBody>
            <a:bodyPr anchor="ctr" rtlCol="false" tIns="50800" lIns="50800" bIns="50800" rIns="50800"/>
            <a:lstStyle/>
            <a:p>
              <a:pPr algn="ctr">
                <a:lnSpc>
                  <a:spcPts val="1874"/>
                </a:lnSpc>
              </a:pPr>
            </a:p>
          </p:txBody>
        </p:sp>
      </p:grpSp>
      <p:sp>
        <p:nvSpPr>
          <p:cNvPr name="Freeform 22" id="22"/>
          <p:cNvSpPr/>
          <p:nvPr/>
        </p:nvSpPr>
        <p:spPr>
          <a:xfrm flipH="false" flipV="false" rot="-4578575">
            <a:off x="-1280790" y="-996295"/>
            <a:ext cx="5892065" cy="1992589"/>
          </a:xfrm>
          <a:custGeom>
            <a:avLst/>
            <a:gdLst/>
            <a:ahLst/>
            <a:cxnLst/>
            <a:rect r="r" b="b" t="t" l="l"/>
            <a:pathLst>
              <a:path h="1992589" w="5892065">
                <a:moveTo>
                  <a:pt x="0" y="0"/>
                </a:moveTo>
                <a:lnTo>
                  <a:pt x="5892064" y="0"/>
                </a:lnTo>
                <a:lnTo>
                  <a:pt x="5892064" y="1992590"/>
                </a:lnTo>
                <a:lnTo>
                  <a:pt x="0" y="199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true" flipV="true" rot="-4578575">
            <a:off x="14162001" y="8666645"/>
            <a:ext cx="5892065" cy="1992589"/>
          </a:xfrm>
          <a:custGeom>
            <a:avLst/>
            <a:gdLst/>
            <a:ahLst/>
            <a:cxnLst/>
            <a:rect r="r" b="b" t="t" l="l"/>
            <a:pathLst>
              <a:path h="1992589" w="5892065">
                <a:moveTo>
                  <a:pt x="5892064" y="1992590"/>
                </a:moveTo>
                <a:lnTo>
                  <a:pt x="0" y="1992590"/>
                </a:lnTo>
                <a:lnTo>
                  <a:pt x="0" y="0"/>
                </a:lnTo>
                <a:lnTo>
                  <a:pt x="5892064" y="0"/>
                </a:lnTo>
                <a:lnTo>
                  <a:pt x="5892064" y="199259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6064697" y="857250"/>
            <a:ext cx="2007850"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OUR</a:t>
            </a:r>
          </a:p>
        </p:txBody>
      </p:sp>
      <p:sp>
        <p:nvSpPr>
          <p:cNvPr name="TextBox 25" id="25"/>
          <p:cNvSpPr txBox="true"/>
          <p:nvPr/>
        </p:nvSpPr>
        <p:spPr>
          <a:xfrm rot="0">
            <a:off x="7360883" y="857250"/>
            <a:ext cx="4862420" cy="1543050"/>
          </a:xfrm>
          <a:prstGeom prst="rect">
            <a:avLst/>
          </a:prstGeom>
        </p:spPr>
        <p:txBody>
          <a:bodyPr anchor="t" rtlCol="false" tIns="0" lIns="0" bIns="0" rIns="0">
            <a:spAutoFit/>
          </a:bodyPr>
          <a:lstStyle/>
          <a:p>
            <a:pPr algn="r">
              <a:lnSpc>
                <a:spcPts val="12599"/>
              </a:lnSpc>
            </a:pPr>
            <a:r>
              <a:rPr lang="en-US" sz="9000" i="true">
                <a:solidFill>
                  <a:srgbClr val="FF3131"/>
                </a:solidFill>
                <a:latin typeface="Anton Italics"/>
                <a:ea typeface="Anton Italics"/>
                <a:cs typeface="Anton Italics"/>
                <a:sym typeface="Anton Italics"/>
              </a:rPr>
              <a:t>PORTFOLIO</a:t>
            </a:r>
          </a:p>
        </p:txBody>
      </p:sp>
      <p:sp>
        <p:nvSpPr>
          <p:cNvPr name="TextBox 26" id="26"/>
          <p:cNvSpPr txBox="true"/>
          <p:nvPr/>
        </p:nvSpPr>
        <p:spPr>
          <a:xfrm rot="0">
            <a:off x="4997642" y="8122172"/>
            <a:ext cx="946352" cy="862352"/>
          </a:xfrm>
          <a:prstGeom prst="rect">
            <a:avLst/>
          </a:prstGeom>
        </p:spPr>
        <p:txBody>
          <a:bodyPr anchor="t" rtlCol="false" tIns="0" lIns="0" bIns="0" rIns="0">
            <a:spAutoFit/>
          </a:bodyPr>
          <a:lstStyle/>
          <a:p>
            <a:pPr algn="l">
              <a:lnSpc>
                <a:spcPts val="7068"/>
              </a:lnSpc>
            </a:pPr>
            <a:r>
              <a:rPr lang="en-US" sz="5049" i="true">
                <a:solidFill>
                  <a:srgbClr val="FFFFFF"/>
                </a:solidFill>
                <a:latin typeface="Anton Italics"/>
                <a:ea typeface="Anton Italics"/>
                <a:cs typeface="Anton Italics"/>
                <a:sym typeface="Anton Italics"/>
              </a:rPr>
              <a:t>02</a:t>
            </a:r>
          </a:p>
        </p:txBody>
      </p:sp>
      <p:sp>
        <p:nvSpPr>
          <p:cNvPr name="TextBox 27" id="27"/>
          <p:cNvSpPr txBox="true"/>
          <p:nvPr/>
        </p:nvSpPr>
        <p:spPr>
          <a:xfrm rot="0">
            <a:off x="1213399" y="7355070"/>
            <a:ext cx="946352" cy="862352"/>
          </a:xfrm>
          <a:prstGeom prst="rect">
            <a:avLst/>
          </a:prstGeom>
        </p:spPr>
        <p:txBody>
          <a:bodyPr anchor="t" rtlCol="false" tIns="0" lIns="0" bIns="0" rIns="0">
            <a:spAutoFit/>
          </a:bodyPr>
          <a:lstStyle/>
          <a:p>
            <a:pPr algn="l">
              <a:lnSpc>
                <a:spcPts val="7068"/>
              </a:lnSpc>
            </a:pPr>
            <a:r>
              <a:rPr lang="en-US" sz="5049" i="true">
                <a:solidFill>
                  <a:srgbClr val="FFFFFF"/>
                </a:solidFill>
                <a:latin typeface="Anton Italics"/>
                <a:ea typeface="Anton Italics"/>
                <a:cs typeface="Anton Italics"/>
                <a:sym typeface="Anton Italics"/>
              </a:rPr>
              <a:t>01</a:t>
            </a:r>
          </a:p>
        </p:txBody>
      </p:sp>
      <p:sp>
        <p:nvSpPr>
          <p:cNvPr name="TextBox 28" id="28"/>
          <p:cNvSpPr txBox="true"/>
          <p:nvPr/>
        </p:nvSpPr>
        <p:spPr>
          <a:xfrm rot="0">
            <a:off x="9144000" y="7355070"/>
            <a:ext cx="946352" cy="862352"/>
          </a:xfrm>
          <a:prstGeom prst="rect">
            <a:avLst/>
          </a:prstGeom>
        </p:spPr>
        <p:txBody>
          <a:bodyPr anchor="t" rtlCol="false" tIns="0" lIns="0" bIns="0" rIns="0">
            <a:spAutoFit/>
          </a:bodyPr>
          <a:lstStyle/>
          <a:p>
            <a:pPr algn="l">
              <a:lnSpc>
                <a:spcPts val="7068"/>
              </a:lnSpc>
            </a:pPr>
            <a:r>
              <a:rPr lang="en-US" sz="5049" i="true">
                <a:solidFill>
                  <a:srgbClr val="FFFFFF"/>
                </a:solidFill>
                <a:latin typeface="Anton Italics"/>
                <a:ea typeface="Anton Italics"/>
                <a:cs typeface="Anton Italics"/>
                <a:sym typeface="Anton Italics"/>
              </a:rPr>
              <a:t>03</a:t>
            </a:r>
          </a:p>
        </p:txBody>
      </p:sp>
      <p:sp>
        <p:nvSpPr>
          <p:cNvPr name="TextBox 29" id="29"/>
          <p:cNvSpPr txBox="true"/>
          <p:nvPr/>
        </p:nvSpPr>
        <p:spPr>
          <a:xfrm rot="0">
            <a:off x="12791005" y="8122172"/>
            <a:ext cx="946352" cy="862352"/>
          </a:xfrm>
          <a:prstGeom prst="rect">
            <a:avLst/>
          </a:prstGeom>
        </p:spPr>
        <p:txBody>
          <a:bodyPr anchor="t" rtlCol="false" tIns="0" lIns="0" bIns="0" rIns="0">
            <a:spAutoFit/>
          </a:bodyPr>
          <a:lstStyle/>
          <a:p>
            <a:pPr algn="l">
              <a:lnSpc>
                <a:spcPts val="7068"/>
              </a:lnSpc>
            </a:pPr>
            <a:r>
              <a:rPr lang="en-US" sz="5049" i="true">
                <a:solidFill>
                  <a:srgbClr val="FFFFFF"/>
                </a:solidFill>
                <a:latin typeface="Anton Italics"/>
                <a:ea typeface="Anton Italics"/>
                <a:cs typeface="Anton Italics"/>
                <a:sym typeface="Anton Italics"/>
              </a:rPr>
              <a:t>04</a:t>
            </a:r>
          </a:p>
        </p:txBody>
      </p:sp>
      <p:sp>
        <p:nvSpPr>
          <p:cNvPr name="TextBox 30" id="30"/>
          <p:cNvSpPr txBox="true"/>
          <p:nvPr/>
        </p:nvSpPr>
        <p:spPr>
          <a:xfrm rot="0">
            <a:off x="1885096" y="7493354"/>
            <a:ext cx="1846713" cy="661984"/>
          </a:xfrm>
          <a:prstGeom prst="rect">
            <a:avLst/>
          </a:prstGeom>
        </p:spPr>
        <p:txBody>
          <a:bodyPr anchor="t" rtlCol="false" tIns="0" lIns="0" bIns="0" rIns="0">
            <a:spAutoFit/>
          </a:bodyPr>
          <a:lstStyle/>
          <a:p>
            <a:pPr algn="l">
              <a:lnSpc>
                <a:spcPts val="2687"/>
              </a:lnSpc>
            </a:pPr>
            <a:r>
              <a:rPr lang="en-US" sz="2083" i="true" spc="-114">
                <a:solidFill>
                  <a:srgbClr val="FFFFFF"/>
                </a:solidFill>
                <a:latin typeface="Helios Italics"/>
                <a:ea typeface="Helios Italics"/>
                <a:cs typeface="Helios Italics"/>
                <a:sym typeface="Helios Italics"/>
              </a:rPr>
              <a:t>WRITE YOUR DESCRIPTION</a:t>
            </a:r>
          </a:p>
        </p:txBody>
      </p:sp>
      <p:sp>
        <p:nvSpPr>
          <p:cNvPr name="TextBox 31" id="31"/>
          <p:cNvSpPr txBox="true"/>
          <p:nvPr/>
        </p:nvSpPr>
        <p:spPr>
          <a:xfrm rot="0">
            <a:off x="1028700" y="8351231"/>
            <a:ext cx="3309859" cy="767334"/>
          </a:xfrm>
          <a:prstGeom prst="rect">
            <a:avLst/>
          </a:prstGeom>
        </p:spPr>
        <p:txBody>
          <a:bodyPr anchor="t" rtlCol="false" tIns="0" lIns="0" bIns="0" rIns="0">
            <a:spAutoFit/>
          </a:bodyPr>
          <a:lstStyle/>
          <a:p>
            <a:pPr algn="just" marL="0" indent="0" lvl="1">
              <a:lnSpc>
                <a:spcPts val="1548"/>
              </a:lnSpc>
              <a:spcBef>
                <a:spcPct val="0"/>
              </a:spcBef>
            </a:pPr>
            <a:r>
              <a:rPr lang="en-US" sz="1200" spc="-66"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32" id="32"/>
          <p:cNvSpPr txBox="true"/>
          <p:nvPr/>
        </p:nvSpPr>
        <p:spPr>
          <a:xfrm rot="0">
            <a:off x="5831849" y="8260457"/>
            <a:ext cx="1846713" cy="661984"/>
          </a:xfrm>
          <a:prstGeom prst="rect">
            <a:avLst/>
          </a:prstGeom>
        </p:spPr>
        <p:txBody>
          <a:bodyPr anchor="t" rtlCol="false" tIns="0" lIns="0" bIns="0" rIns="0">
            <a:spAutoFit/>
          </a:bodyPr>
          <a:lstStyle/>
          <a:p>
            <a:pPr algn="l">
              <a:lnSpc>
                <a:spcPts val="2687"/>
              </a:lnSpc>
            </a:pPr>
            <a:r>
              <a:rPr lang="en-US" sz="2083" i="true" spc="-114">
                <a:solidFill>
                  <a:srgbClr val="FFFFFF"/>
                </a:solidFill>
                <a:latin typeface="Helios Italics"/>
                <a:ea typeface="Helios Italics"/>
                <a:cs typeface="Helios Italics"/>
                <a:sym typeface="Helios Italics"/>
              </a:rPr>
              <a:t>WRITE YOUR DESCRIPTION</a:t>
            </a:r>
          </a:p>
        </p:txBody>
      </p:sp>
      <p:sp>
        <p:nvSpPr>
          <p:cNvPr name="TextBox 33" id="33"/>
          <p:cNvSpPr txBox="true"/>
          <p:nvPr/>
        </p:nvSpPr>
        <p:spPr>
          <a:xfrm rot="0">
            <a:off x="5831849" y="3407998"/>
            <a:ext cx="3309859" cy="767334"/>
          </a:xfrm>
          <a:prstGeom prst="rect">
            <a:avLst/>
          </a:prstGeom>
        </p:spPr>
        <p:txBody>
          <a:bodyPr anchor="t" rtlCol="false" tIns="0" lIns="0" bIns="0" rIns="0">
            <a:spAutoFit/>
          </a:bodyPr>
          <a:lstStyle/>
          <a:p>
            <a:pPr algn="just" marL="0" indent="0" lvl="1">
              <a:lnSpc>
                <a:spcPts val="1548"/>
              </a:lnSpc>
              <a:spcBef>
                <a:spcPct val="0"/>
              </a:spcBef>
            </a:pPr>
            <a:r>
              <a:rPr lang="en-US" sz="1200" spc="-66"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34" id="34"/>
          <p:cNvSpPr txBox="true"/>
          <p:nvPr/>
        </p:nvSpPr>
        <p:spPr>
          <a:xfrm rot="0">
            <a:off x="8808529" y="8351231"/>
            <a:ext cx="3309859" cy="767334"/>
          </a:xfrm>
          <a:prstGeom prst="rect">
            <a:avLst/>
          </a:prstGeom>
        </p:spPr>
        <p:txBody>
          <a:bodyPr anchor="t" rtlCol="false" tIns="0" lIns="0" bIns="0" rIns="0">
            <a:spAutoFit/>
          </a:bodyPr>
          <a:lstStyle/>
          <a:p>
            <a:pPr algn="just" marL="0" indent="0" lvl="1">
              <a:lnSpc>
                <a:spcPts val="1548"/>
              </a:lnSpc>
              <a:spcBef>
                <a:spcPct val="0"/>
              </a:spcBef>
            </a:pPr>
            <a:r>
              <a:rPr lang="en-US" sz="1200" spc="-66"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35" id="35"/>
          <p:cNvSpPr txBox="true"/>
          <p:nvPr/>
        </p:nvSpPr>
        <p:spPr>
          <a:xfrm rot="0">
            <a:off x="13626131" y="3407998"/>
            <a:ext cx="3309859" cy="767334"/>
          </a:xfrm>
          <a:prstGeom prst="rect">
            <a:avLst/>
          </a:prstGeom>
        </p:spPr>
        <p:txBody>
          <a:bodyPr anchor="t" rtlCol="false" tIns="0" lIns="0" bIns="0" rIns="0">
            <a:spAutoFit/>
          </a:bodyPr>
          <a:lstStyle/>
          <a:p>
            <a:pPr algn="just" marL="0" indent="0" lvl="1">
              <a:lnSpc>
                <a:spcPts val="1548"/>
              </a:lnSpc>
              <a:spcBef>
                <a:spcPct val="0"/>
              </a:spcBef>
            </a:pPr>
            <a:r>
              <a:rPr lang="en-US" sz="1200" spc="-66"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a:t>
            </a:r>
          </a:p>
        </p:txBody>
      </p:sp>
      <p:sp>
        <p:nvSpPr>
          <p:cNvPr name="TextBox 36" id="36"/>
          <p:cNvSpPr txBox="true"/>
          <p:nvPr/>
        </p:nvSpPr>
        <p:spPr>
          <a:xfrm rot="0">
            <a:off x="9881698" y="7493354"/>
            <a:ext cx="1846713" cy="661984"/>
          </a:xfrm>
          <a:prstGeom prst="rect">
            <a:avLst/>
          </a:prstGeom>
        </p:spPr>
        <p:txBody>
          <a:bodyPr anchor="t" rtlCol="false" tIns="0" lIns="0" bIns="0" rIns="0">
            <a:spAutoFit/>
          </a:bodyPr>
          <a:lstStyle/>
          <a:p>
            <a:pPr algn="l">
              <a:lnSpc>
                <a:spcPts val="2687"/>
              </a:lnSpc>
            </a:pPr>
            <a:r>
              <a:rPr lang="en-US" sz="2083" i="true" spc="-114">
                <a:solidFill>
                  <a:srgbClr val="FFFFFF"/>
                </a:solidFill>
                <a:latin typeface="Helios Italics"/>
                <a:ea typeface="Helios Italics"/>
                <a:cs typeface="Helios Italics"/>
                <a:sym typeface="Helios Italics"/>
              </a:rPr>
              <a:t>WRITE YOUR DESCRIPTION</a:t>
            </a:r>
          </a:p>
        </p:txBody>
      </p:sp>
      <p:sp>
        <p:nvSpPr>
          <p:cNvPr name="TextBox 37" id="37"/>
          <p:cNvSpPr txBox="true"/>
          <p:nvPr/>
        </p:nvSpPr>
        <p:spPr>
          <a:xfrm rot="0">
            <a:off x="13596077" y="8260457"/>
            <a:ext cx="1846713" cy="661984"/>
          </a:xfrm>
          <a:prstGeom prst="rect">
            <a:avLst/>
          </a:prstGeom>
        </p:spPr>
        <p:txBody>
          <a:bodyPr anchor="t" rtlCol="false" tIns="0" lIns="0" bIns="0" rIns="0">
            <a:spAutoFit/>
          </a:bodyPr>
          <a:lstStyle/>
          <a:p>
            <a:pPr algn="l">
              <a:lnSpc>
                <a:spcPts val="2687"/>
              </a:lnSpc>
            </a:pPr>
            <a:r>
              <a:rPr lang="en-US" sz="2083" i="true" spc="-114">
                <a:solidFill>
                  <a:srgbClr val="FFFFFF"/>
                </a:solidFill>
                <a:latin typeface="Helios Italics"/>
                <a:ea typeface="Helios Italics"/>
                <a:cs typeface="Helios Italics"/>
                <a:sym typeface="Helios Italics"/>
              </a:rPr>
              <a:t>WRITE YOUR DESCRIPTION</a:t>
            </a:r>
          </a:p>
        </p:txBody>
      </p:sp>
      <p:sp>
        <p:nvSpPr>
          <p:cNvPr name="TextBox 38" id="38"/>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39" id="39"/>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40" id="40"/>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41" id="41"/>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545" y="-4750389"/>
            <a:ext cx="10141585" cy="15563072"/>
            <a:chOff x="0" y="0"/>
            <a:chExt cx="1081586" cy="1659780"/>
          </a:xfrm>
        </p:grpSpPr>
        <p:sp>
          <p:nvSpPr>
            <p:cNvPr name="Freeform 3" id="3"/>
            <p:cNvSpPr/>
            <p:nvPr/>
          </p:nvSpPr>
          <p:spPr>
            <a:xfrm flipH="false" flipV="false" rot="0">
              <a:off x="0" y="0"/>
              <a:ext cx="1081586" cy="1659780"/>
            </a:xfrm>
            <a:custGeom>
              <a:avLst/>
              <a:gdLst/>
              <a:ahLst/>
              <a:cxnLst/>
              <a:rect r="r" b="b" t="t" l="l"/>
              <a:pathLst>
                <a:path h="1659780" w="1081586">
                  <a:moveTo>
                    <a:pt x="203200" y="0"/>
                  </a:moveTo>
                  <a:lnTo>
                    <a:pt x="1081586" y="0"/>
                  </a:lnTo>
                  <a:lnTo>
                    <a:pt x="878386" y="1659780"/>
                  </a:lnTo>
                  <a:lnTo>
                    <a:pt x="0" y="1659780"/>
                  </a:lnTo>
                  <a:lnTo>
                    <a:pt x="203200" y="0"/>
                  </a:lnTo>
                  <a:close/>
                </a:path>
              </a:pathLst>
            </a:custGeom>
            <a:gradFill rotWithShape="true">
              <a:gsLst>
                <a:gs pos="0">
                  <a:srgbClr val="000000">
                    <a:alpha val="0"/>
                  </a:srgbClr>
                </a:gs>
                <a:gs pos="100000">
                  <a:srgbClr val="FF3131">
                    <a:alpha val="100000"/>
                  </a:srgbClr>
                </a:gs>
              </a:gsLst>
              <a:lin ang="5400000"/>
            </a:gradFill>
          </p:spPr>
        </p:sp>
        <p:sp>
          <p:nvSpPr>
            <p:cNvPr name="TextBox 4" id="4"/>
            <p:cNvSpPr txBox="true"/>
            <p:nvPr/>
          </p:nvSpPr>
          <p:spPr>
            <a:xfrm>
              <a:off x="101600" y="-9525"/>
              <a:ext cx="878386" cy="1669305"/>
            </a:xfrm>
            <a:prstGeom prst="rect">
              <a:avLst/>
            </a:prstGeom>
          </p:spPr>
          <p:txBody>
            <a:bodyPr anchor="ctr" rtlCol="false" tIns="50800" lIns="50800" bIns="50800" rIns="50800"/>
            <a:lstStyle/>
            <a:p>
              <a:pPr algn="ctr">
                <a:lnSpc>
                  <a:spcPts val="1874"/>
                </a:lnSpc>
              </a:pPr>
            </a:p>
          </p:txBody>
        </p:sp>
      </p:grpSp>
      <p:grpSp>
        <p:nvGrpSpPr>
          <p:cNvPr name="Group 5" id="5"/>
          <p:cNvGrpSpPr/>
          <p:nvPr/>
        </p:nvGrpSpPr>
        <p:grpSpPr>
          <a:xfrm rot="0">
            <a:off x="9144000" y="2808208"/>
            <a:ext cx="1885469" cy="18854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46" r="0" b="-25046"/>
              </a:stretch>
            </a:blipFill>
            <a:ln w="85725" cap="sq">
              <a:solidFill>
                <a:srgbClr val="FF3131"/>
              </a:solidFill>
              <a:prstDash val="solid"/>
              <a:miter/>
            </a:ln>
          </p:spPr>
        </p:sp>
      </p:grpSp>
      <p:grpSp>
        <p:nvGrpSpPr>
          <p:cNvPr name="Group 7" id="7"/>
          <p:cNvGrpSpPr/>
          <p:nvPr/>
        </p:nvGrpSpPr>
        <p:grpSpPr>
          <a:xfrm rot="0">
            <a:off x="11269123" y="3103073"/>
            <a:ext cx="1897566" cy="326963"/>
            <a:chOff x="0" y="0"/>
            <a:chExt cx="962282" cy="165807"/>
          </a:xfrm>
        </p:grpSpPr>
        <p:sp>
          <p:nvSpPr>
            <p:cNvPr name="Freeform 8" id="8"/>
            <p:cNvSpPr/>
            <p:nvPr/>
          </p:nvSpPr>
          <p:spPr>
            <a:xfrm flipH="false" flipV="false" rot="0">
              <a:off x="0" y="0"/>
              <a:ext cx="962282" cy="165807"/>
            </a:xfrm>
            <a:custGeom>
              <a:avLst/>
              <a:gdLst/>
              <a:ahLst/>
              <a:cxnLst/>
              <a:rect r="r" b="b" t="t" l="l"/>
              <a:pathLst>
                <a:path h="165807" w="962282">
                  <a:moveTo>
                    <a:pt x="0" y="0"/>
                  </a:moveTo>
                  <a:lnTo>
                    <a:pt x="962282" y="0"/>
                  </a:lnTo>
                  <a:lnTo>
                    <a:pt x="962282" y="165807"/>
                  </a:lnTo>
                  <a:lnTo>
                    <a:pt x="0" y="165807"/>
                  </a:lnTo>
                  <a:close/>
                </a:path>
              </a:pathLst>
            </a:custGeom>
            <a:solidFill>
              <a:srgbClr val="FF3131"/>
            </a:solidFill>
          </p:spPr>
        </p:sp>
        <p:sp>
          <p:nvSpPr>
            <p:cNvPr name="TextBox 9" id="9"/>
            <p:cNvSpPr txBox="true"/>
            <p:nvPr/>
          </p:nvSpPr>
          <p:spPr>
            <a:xfrm>
              <a:off x="0" y="-9525"/>
              <a:ext cx="962282" cy="175332"/>
            </a:xfrm>
            <a:prstGeom prst="rect">
              <a:avLst/>
            </a:prstGeom>
          </p:spPr>
          <p:txBody>
            <a:bodyPr anchor="ctr" rtlCol="false" tIns="50800" lIns="50800" bIns="50800" rIns="50800"/>
            <a:lstStyle/>
            <a:p>
              <a:pPr algn="ctr">
                <a:lnSpc>
                  <a:spcPts val="1874"/>
                </a:lnSpc>
              </a:pPr>
            </a:p>
          </p:txBody>
        </p:sp>
      </p:grpSp>
      <p:sp>
        <p:nvSpPr>
          <p:cNvPr name="Freeform 10" id="10"/>
          <p:cNvSpPr/>
          <p:nvPr/>
        </p:nvSpPr>
        <p:spPr>
          <a:xfrm flipH="false" flipV="false" rot="0">
            <a:off x="11463728" y="3147257"/>
            <a:ext cx="1508357" cy="238595"/>
          </a:xfrm>
          <a:custGeom>
            <a:avLst/>
            <a:gdLst/>
            <a:ahLst/>
            <a:cxnLst/>
            <a:rect r="r" b="b" t="t" l="l"/>
            <a:pathLst>
              <a:path h="238595" w="1508357">
                <a:moveTo>
                  <a:pt x="0" y="0"/>
                </a:moveTo>
                <a:lnTo>
                  <a:pt x="1508357" y="0"/>
                </a:lnTo>
                <a:lnTo>
                  <a:pt x="1508357" y="238595"/>
                </a:lnTo>
                <a:lnTo>
                  <a:pt x="0" y="2385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9109039" y="5593323"/>
            <a:ext cx="1885469" cy="188546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00" r="0" b="-25000"/>
              </a:stretch>
            </a:blipFill>
            <a:ln w="85725" cap="sq">
              <a:solidFill>
                <a:srgbClr val="FF3131"/>
              </a:solidFill>
              <a:prstDash val="solid"/>
              <a:miter/>
            </a:ln>
          </p:spPr>
        </p:sp>
      </p:grpSp>
      <p:grpSp>
        <p:nvGrpSpPr>
          <p:cNvPr name="Group 13" id="13"/>
          <p:cNvGrpSpPr/>
          <p:nvPr/>
        </p:nvGrpSpPr>
        <p:grpSpPr>
          <a:xfrm rot="0">
            <a:off x="11234163" y="5888189"/>
            <a:ext cx="1897566" cy="326963"/>
            <a:chOff x="0" y="0"/>
            <a:chExt cx="962282" cy="165807"/>
          </a:xfrm>
        </p:grpSpPr>
        <p:sp>
          <p:nvSpPr>
            <p:cNvPr name="Freeform 14" id="14"/>
            <p:cNvSpPr/>
            <p:nvPr/>
          </p:nvSpPr>
          <p:spPr>
            <a:xfrm flipH="false" flipV="false" rot="0">
              <a:off x="0" y="0"/>
              <a:ext cx="962282" cy="165807"/>
            </a:xfrm>
            <a:custGeom>
              <a:avLst/>
              <a:gdLst/>
              <a:ahLst/>
              <a:cxnLst/>
              <a:rect r="r" b="b" t="t" l="l"/>
              <a:pathLst>
                <a:path h="165807" w="962282">
                  <a:moveTo>
                    <a:pt x="0" y="0"/>
                  </a:moveTo>
                  <a:lnTo>
                    <a:pt x="962282" y="0"/>
                  </a:lnTo>
                  <a:lnTo>
                    <a:pt x="962282" y="165807"/>
                  </a:lnTo>
                  <a:lnTo>
                    <a:pt x="0" y="165807"/>
                  </a:lnTo>
                  <a:close/>
                </a:path>
              </a:pathLst>
            </a:custGeom>
            <a:solidFill>
              <a:srgbClr val="FF3131"/>
            </a:solidFill>
          </p:spPr>
        </p:sp>
        <p:sp>
          <p:nvSpPr>
            <p:cNvPr name="TextBox 15" id="15"/>
            <p:cNvSpPr txBox="true"/>
            <p:nvPr/>
          </p:nvSpPr>
          <p:spPr>
            <a:xfrm>
              <a:off x="0" y="-9525"/>
              <a:ext cx="962282" cy="175332"/>
            </a:xfrm>
            <a:prstGeom prst="rect">
              <a:avLst/>
            </a:prstGeom>
          </p:spPr>
          <p:txBody>
            <a:bodyPr anchor="ctr" rtlCol="false" tIns="50800" lIns="50800" bIns="50800" rIns="50800"/>
            <a:lstStyle/>
            <a:p>
              <a:pPr algn="ctr">
                <a:lnSpc>
                  <a:spcPts val="1874"/>
                </a:lnSpc>
              </a:pPr>
            </a:p>
          </p:txBody>
        </p:sp>
      </p:grpSp>
      <p:sp>
        <p:nvSpPr>
          <p:cNvPr name="Freeform 16" id="16"/>
          <p:cNvSpPr/>
          <p:nvPr/>
        </p:nvSpPr>
        <p:spPr>
          <a:xfrm flipH="false" flipV="false" rot="0">
            <a:off x="11428767" y="5932373"/>
            <a:ext cx="1508357" cy="238595"/>
          </a:xfrm>
          <a:custGeom>
            <a:avLst/>
            <a:gdLst/>
            <a:ahLst/>
            <a:cxnLst/>
            <a:rect r="r" b="b" t="t" l="l"/>
            <a:pathLst>
              <a:path h="238595" w="1508357">
                <a:moveTo>
                  <a:pt x="0" y="0"/>
                </a:moveTo>
                <a:lnTo>
                  <a:pt x="1508357" y="0"/>
                </a:lnTo>
                <a:lnTo>
                  <a:pt x="1508357" y="238594"/>
                </a:lnTo>
                <a:lnTo>
                  <a:pt x="0" y="238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9590528">
            <a:off x="15889545" y="7982084"/>
            <a:ext cx="3552382" cy="3552382"/>
          </a:xfrm>
          <a:custGeom>
            <a:avLst/>
            <a:gdLst/>
            <a:ahLst/>
            <a:cxnLst/>
            <a:rect r="r" b="b" t="t" l="l"/>
            <a:pathLst>
              <a:path h="3552382" w="3552382">
                <a:moveTo>
                  <a:pt x="0" y="0"/>
                </a:moveTo>
                <a:lnTo>
                  <a:pt x="3552382" y="0"/>
                </a:lnTo>
                <a:lnTo>
                  <a:pt x="3552382" y="3552382"/>
                </a:lnTo>
                <a:lnTo>
                  <a:pt x="0" y="35523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9590528">
            <a:off x="15689166" y="9217975"/>
            <a:ext cx="2138050" cy="2138050"/>
          </a:xfrm>
          <a:custGeom>
            <a:avLst/>
            <a:gdLst/>
            <a:ahLst/>
            <a:cxnLst/>
            <a:rect r="r" b="b" t="t" l="l"/>
            <a:pathLst>
              <a:path h="2138050" w="2138050">
                <a:moveTo>
                  <a:pt x="0" y="0"/>
                </a:moveTo>
                <a:lnTo>
                  <a:pt x="2138050" y="0"/>
                </a:lnTo>
                <a:lnTo>
                  <a:pt x="2138050" y="2138050"/>
                </a:lnTo>
                <a:lnTo>
                  <a:pt x="0" y="21380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028700" y="857250"/>
            <a:ext cx="5252792"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OUR CLIENT</a:t>
            </a:r>
          </a:p>
        </p:txBody>
      </p:sp>
      <p:sp>
        <p:nvSpPr>
          <p:cNvPr name="TextBox 20" id="20"/>
          <p:cNvSpPr txBox="true"/>
          <p:nvPr/>
        </p:nvSpPr>
        <p:spPr>
          <a:xfrm rot="0">
            <a:off x="1028700" y="2228850"/>
            <a:ext cx="5159701" cy="1543050"/>
          </a:xfrm>
          <a:prstGeom prst="rect">
            <a:avLst/>
          </a:prstGeom>
        </p:spPr>
        <p:txBody>
          <a:bodyPr anchor="t" rtlCol="false" tIns="0" lIns="0" bIns="0" rIns="0">
            <a:spAutoFit/>
          </a:bodyPr>
          <a:lstStyle/>
          <a:p>
            <a:pPr algn="just">
              <a:lnSpc>
                <a:spcPts val="12599"/>
              </a:lnSpc>
            </a:pPr>
            <a:r>
              <a:rPr lang="en-US" sz="9000" i="true">
                <a:solidFill>
                  <a:srgbClr val="FF3131"/>
                </a:solidFill>
                <a:latin typeface="Anton Italics"/>
                <a:ea typeface="Anton Italics"/>
                <a:cs typeface="Anton Italics"/>
                <a:sym typeface="Anton Italics"/>
              </a:rPr>
              <a:t>TESTIMONY</a:t>
            </a:r>
          </a:p>
        </p:txBody>
      </p:sp>
      <p:sp>
        <p:nvSpPr>
          <p:cNvPr name="TextBox 21" id="21"/>
          <p:cNvSpPr txBox="true"/>
          <p:nvPr/>
        </p:nvSpPr>
        <p:spPr>
          <a:xfrm rot="0">
            <a:off x="1028700" y="4125087"/>
            <a:ext cx="5707213" cy="286550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name="TextBox 22" id="22"/>
          <p:cNvSpPr txBox="true"/>
          <p:nvPr/>
        </p:nvSpPr>
        <p:spPr>
          <a:xfrm rot="0">
            <a:off x="11269123" y="3473387"/>
            <a:ext cx="5990177" cy="14367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23" id="23"/>
          <p:cNvSpPr txBox="true"/>
          <p:nvPr/>
        </p:nvSpPr>
        <p:spPr>
          <a:xfrm rot="0">
            <a:off x="11269123" y="2563172"/>
            <a:ext cx="3795133" cy="467975"/>
          </a:xfrm>
          <a:prstGeom prst="rect">
            <a:avLst/>
          </a:prstGeom>
        </p:spPr>
        <p:txBody>
          <a:bodyPr anchor="t" rtlCol="false" tIns="0" lIns="0" bIns="0" rIns="0">
            <a:spAutoFit/>
          </a:bodyPr>
          <a:lstStyle/>
          <a:p>
            <a:pPr algn="just" marL="0" indent="0" lvl="1">
              <a:lnSpc>
                <a:spcPts val="3847"/>
              </a:lnSpc>
              <a:spcBef>
                <a:spcPct val="0"/>
              </a:spcBef>
            </a:pPr>
            <a:r>
              <a:rPr lang="en-US" b="true" sz="2982" spc="-164" strike="noStrike" u="none">
                <a:solidFill>
                  <a:srgbClr val="FFFFFF"/>
                </a:solidFill>
                <a:latin typeface="Helios Bold"/>
                <a:ea typeface="Helios Bold"/>
                <a:cs typeface="Helios Bold"/>
                <a:sym typeface="Helios Bold"/>
              </a:rPr>
              <a:t>HARUMI KOBAYASHI</a:t>
            </a:r>
          </a:p>
        </p:txBody>
      </p:sp>
      <p:sp>
        <p:nvSpPr>
          <p:cNvPr name="TextBox 24" id="24"/>
          <p:cNvSpPr txBox="true"/>
          <p:nvPr/>
        </p:nvSpPr>
        <p:spPr>
          <a:xfrm rot="0">
            <a:off x="11234163" y="6258502"/>
            <a:ext cx="5990177" cy="1436751"/>
          </a:xfrm>
          <a:prstGeom prst="rect">
            <a:avLst/>
          </a:prstGeom>
        </p:spPr>
        <p:txBody>
          <a:bodyPr anchor="t" rtlCol="false" tIns="0" lIns="0" bIns="0" rIns="0">
            <a:spAutoFit/>
          </a:bodyPr>
          <a:lstStyle/>
          <a:p>
            <a:pPr algn="just" marL="0" indent="0" lvl="1">
              <a:lnSpc>
                <a:spcPts val="2322"/>
              </a:lnSpc>
              <a:spcBef>
                <a:spcPct val="0"/>
              </a:spcBef>
            </a:pPr>
            <a:r>
              <a:rPr lang="en-US" sz="1800" spc="-98" strike="noStrike" u="none">
                <a:solidFill>
                  <a:srgbClr val="FFFFFF"/>
                </a:solidFill>
                <a:latin typeface="Helios"/>
                <a:ea typeface="Helios"/>
                <a:cs typeface="Helios"/>
                <a:sym typeface="Helios"/>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25" id="25"/>
          <p:cNvSpPr txBox="true"/>
          <p:nvPr/>
        </p:nvSpPr>
        <p:spPr>
          <a:xfrm rot="0">
            <a:off x="11234163" y="5348287"/>
            <a:ext cx="3795133" cy="467975"/>
          </a:xfrm>
          <a:prstGeom prst="rect">
            <a:avLst/>
          </a:prstGeom>
        </p:spPr>
        <p:txBody>
          <a:bodyPr anchor="t" rtlCol="false" tIns="0" lIns="0" bIns="0" rIns="0">
            <a:spAutoFit/>
          </a:bodyPr>
          <a:lstStyle/>
          <a:p>
            <a:pPr algn="just" marL="0" indent="0" lvl="1">
              <a:lnSpc>
                <a:spcPts val="3847"/>
              </a:lnSpc>
              <a:spcBef>
                <a:spcPct val="0"/>
              </a:spcBef>
            </a:pPr>
            <a:r>
              <a:rPr lang="en-US" b="true" sz="2982" spc="-164">
                <a:solidFill>
                  <a:srgbClr val="FFFFFF"/>
                </a:solidFill>
                <a:latin typeface="Helios Bold"/>
                <a:ea typeface="Helios Bold"/>
                <a:cs typeface="Helios Bold"/>
                <a:sym typeface="Helios Bold"/>
              </a:rPr>
              <a:t>MORGAN MAXWELL</a:t>
            </a:r>
          </a:p>
        </p:txBody>
      </p:sp>
      <p:sp>
        <p:nvSpPr>
          <p:cNvPr name="TextBox 26" id="26"/>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27" id="27"/>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28" id="28"/>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29" id="29"/>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88890" y="1692986"/>
            <a:ext cx="19865780" cy="8629139"/>
            <a:chOff x="0" y="0"/>
            <a:chExt cx="5232139" cy="2272695"/>
          </a:xfrm>
        </p:grpSpPr>
        <p:sp>
          <p:nvSpPr>
            <p:cNvPr name="Freeform 3" id="3"/>
            <p:cNvSpPr/>
            <p:nvPr/>
          </p:nvSpPr>
          <p:spPr>
            <a:xfrm flipH="false" flipV="false" rot="0">
              <a:off x="0" y="0"/>
              <a:ext cx="5232140" cy="2272695"/>
            </a:xfrm>
            <a:custGeom>
              <a:avLst/>
              <a:gdLst/>
              <a:ahLst/>
              <a:cxnLst/>
              <a:rect r="r" b="b" t="t" l="l"/>
              <a:pathLst>
                <a:path h="2272695" w="5232140">
                  <a:moveTo>
                    <a:pt x="0" y="0"/>
                  </a:moveTo>
                  <a:lnTo>
                    <a:pt x="5232140" y="0"/>
                  </a:lnTo>
                  <a:lnTo>
                    <a:pt x="5232140" y="2272695"/>
                  </a:lnTo>
                  <a:lnTo>
                    <a:pt x="0" y="2272695"/>
                  </a:lnTo>
                  <a:close/>
                </a:path>
              </a:pathLst>
            </a:custGeom>
            <a:gradFill rotWithShape="true">
              <a:gsLst>
                <a:gs pos="0">
                  <a:srgbClr val="000000">
                    <a:alpha val="0"/>
                  </a:srgbClr>
                </a:gs>
                <a:gs pos="100000">
                  <a:srgbClr val="FF3131">
                    <a:alpha val="100000"/>
                  </a:srgbClr>
                </a:gs>
              </a:gsLst>
              <a:lin ang="5400000"/>
            </a:gradFill>
          </p:spPr>
        </p:sp>
        <p:sp>
          <p:nvSpPr>
            <p:cNvPr name="TextBox 4" id="4"/>
            <p:cNvSpPr txBox="true"/>
            <p:nvPr/>
          </p:nvSpPr>
          <p:spPr>
            <a:xfrm>
              <a:off x="0" y="-9525"/>
              <a:ext cx="5232139" cy="2282220"/>
            </a:xfrm>
            <a:prstGeom prst="rect">
              <a:avLst/>
            </a:prstGeom>
          </p:spPr>
          <p:txBody>
            <a:bodyPr anchor="ctr" rtlCol="false" tIns="50800" lIns="50800" bIns="50800" rIns="50800"/>
            <a:lstStyle/>
            <a:p>
              <a:pPr algn="ctr">
                <a:lnSpc>
                  <a:spcPts val="1874"/>
                </a:lnSpc>
              </a:pPr>
            </a:p>
          </p:txBody>
        </p:sp>
      </p:grpSp>
      <p:grpSp>
        <p:nvGrpSpPr>
          <p:cNvPr name="Group 5" id="5"/>
          <p:cNvGrpSpPr/>
          <p:nvPr/>
        </p:nvGrpSpPr>
        <p:grpSpPr>
          <a:xfrm rot="0">
            <a:off x="1028700" y="3947460"/>
            <a:ext cx="3516573" cy="35165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50093"/>
              </a:stretch>
            </a:blipFill>
            <a:ln w="85725" cap="sq">
              <a:solidFill>
                <a:srgbClr val="FFFFFF"/>
              </a:solidFill>
              <a:prstDash val="solid"/>
              <a:miter/>
            </a:ln>
          </p:spPr>
        </p:sp>
      </p:grpSp>
      <p:grpSp>
        <p:nvGrpSpPr>
          <p:cNvPr name="Group 7" id="7"/>
          <p:cNvGrpSpPr/>
          <p:nvPr/>
        </p:nvGrpSpPr>
        <p:grpSpPr>
          <a:xfrm rot="0">
            <a:off x="5266709" y="3947460"/>
            <a:ext cx="3516573" cy="35165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13498" r="0" b="-36595"/>
              </a:stretch>
            </a:blipFill>
            <a:ln w="85725" cap="sq">
              <a:solidFill>
                <a:srgbClr val="FFFFFF"/>
              </a:solidFill>
              <a:prstDash val="solid"/>
              <a:miter/>
            </a:ln>
          </p:spPr>
        </p:sp>
      </p:grpSp>
      <p:grpSp>
        <p:nvGrpSpPr>
          <p:cNvPr name="Group 9" id="9"/>
          <p:cNvGrpSpPr/>
          <p:nvPr/>
        </p:nvGrpSpPr>
        <p:grpSpPr>
          <a:xfrm rot="0">
            <a:off x="9504718" y="3947460"/>
            <a:ext cx="3516573" cy="35165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50093"/>
              </a:stretch>
            </a:blipFill>
            <a:ln w="85725" cap="sq">
              <a:solidFill>
                <a:srgbClr val="FFFFFF"/>
              </a:solidFill>
              <a:prstDash val="solid"/>
              <a:miter/>
            </a:ln>
          </p:spPr>
        </p:sp>
      </p:grpSp>
      <p:grpSp>
        <p:nvGrpSpPr>
          <p:cNvPr name="Group 11" id="11"/>
          <p:cNvGrpSpPr/>
          <p:nvPr/>
        </p:nvGrpSpPr>
        <p:grpSpPr>
          <a:xfrm rot="0">
            <a:off x="13742727" y="3947460"/>
            <a:ext cx="3516573" cy="35165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50093"/>
              </a:stretch>
            </a:blipFill>
            <a:ln w="85725" cap="sq">
              <a:solidFill>
                <a:srgbClr val="FFFFFF"/>
              </a:solidFill>
              <a:prstDash val="solid"/>
              <a:miter/>
            </a:ln>
          </p:spPr>
        </p:sp>
      </p:grpSp>
      <p:sp>
        <p:nvSpPr>
          <p:cNvPr name="TextBox 13" id="13"/>
          <p:cNvSpPr txBox="true"/>
          <p:nvPr/>
        </p:nvSpPr>
        <p:spPr>
          <a:xfrm rot="0">
            <a:off x="3911274" y="1521536"/>
            <a:ext cx="9403954"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OUR PROFESSIONAL</a:t>
            </a:r>
          </a:p>
        </p:txBody>
      </p:sp>
      <p:sp>
        <p:nvSpPr>
          <p:cNvPr name="TextBox 14" id="14"/>
          <p:cNvSpPr txBox="true"/>
          <p:nvPr/>
        </p:nvSpPr>
        <p:spPr>
          <a:xfrm rot="0">
            <a:off x="9670191" y="1521536"/>
            <a:ext cx="4706535" cy="1543050"/>
          </a:xfrm>
          <a:prstGeom prst="rect">
            <a:avLst/>
          </a:prstGeom>
        </p:spPr>
        <p:txBody>
          <a:bodyPr anchor="t" rtlCol="false" tIns="0" lIns="0" bIns="0" rIns="0">
            <a:spAutoFit/>
          </a:bodyPr>
          <a:lstStyle/>
          <a:p>
            <a:pPr algn="r">
              <a:lnSpc>
                <a:spcPts val="12599"/>
              </a:lnSpc>
            </a:pPr>
            <a:r>
              <a:rPr lang="en-US" sz="9000" i="true">
                <a:solidFill>
                  <a:srgbClr val="FF3131"/>
                </a:solidFill>
                <a:latin typeface="Anton Italics"/>
                <a:ea typeface="Anton Italics"/>
                <a:cs typeface="Anton Italics"/>
                <a:sym typeface="Anton Italics"/>
              </a:rPr>
              <a:t>TEAM</a:t>
            </a:r>
          </a:p>
        </p:txBody>
      </p:sp>
      <p:sp>
        <p:nvSpPr>
          <p:cNvPr name="TextBox 15" id="15"/>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16" id="16"/>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17" id="17"/>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18" id="18"/>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
        <p:nvSpPr>
          <p:cNvPr name="TextBox 19" id="19"/>
          <p:cNvSpPr txBox="true"/>
          <p:nvPr/>
        </p:nvSpPr>
        <p:spPr>
          <a:xfrm rot="0">
            <a:off x="1665882" y="7634855"/>
            <a:ext cx="2242209" cy="534924"/>
          </a:xfrm>
          <a:prstGeom prst="rect">
            <a:avLst/>
          </a:prstGeom>
        </p:spPr>
        <p:txBody>
          <a:bodyPr anchor="t" rtlCol="false" tIns="0" lIns="0" bIns="0" rIns="0">
            <a:spAutoFit/>
          </a:bodyPr>
          <a:lstStyle/>
          <a:p>
            <a:pPr algn="ctr" marL="0" indent="0" lvl="1">
              <a:lnSpc>
                <a:spcPts val="4128"/>
              </a:lnSpc>
              <a:spcBef>
                <a:spcPct val="0"/>
              </a:spcBef>
            </a:pPr>
            <a:r>
              <a:rPr lang="en-US" b="true" sz="3200" spc="-176">
                <a:solidFill>
                  <a:srgbClr val="FFFFFF"/>
                </a:solidFill>
                <a:latin typeface="Helios Bold"/>
                <a:ea typeface="Helios Bold"/>
                <a:cs typeface="Helios Bold"/>
                <a:sym typeface="Helios Bold"/>
              </a:rPr>
              <a:t>NEIL TRAN</a:t>
            </a:r>
          </a:p>
        </p:txBody>
      </p:sp>
      <p:sp>
        <p:nvSpPr>
          <p:cNvPr name="TextBox 20" id="20"/>
          <p:cNvSpPr txBox="true"/>
          <p:nvPr/>
        </p:nvSpPr>
        <p:spPr>
          <a:xfrm rot="0">
            <a:off x="5903891" y="7634855"/>
            <a:ext cx="2242209" cy="534924"/>
          </a:xfrm>
          <a:prstGeom prst="rect">
            <a:avLst/>
          </a:prstGeom>
        </p:spPr>
        <p:txBody>
          <a:bodyPr anchor="t" rtlCol="false" tIns="0" lIns="0" bIns="0" rIns="0">
            <a:spAutoFit/>
          </a:bodyPr>
          <a:lstStyle/>
          <a:p>
            <a:pPr algn="ctr" marL="0" indent="0" lvl="1">
              <a:lnSpc>
                <a:spcPts val="4128"/>
              </a:lnSpc>
              <a:spcBef>
                <a:spcPct val="0"/>
              </a:spcBef>
            </a:pPr>
            <a:r>
              <a:rPr lang="en-US" b="true" sz="3200" spc="-176">
                <a:solidFill>
                  <a:srgbClr val="FFFFFF"/>
                </a:solidFill>
                <a:latin typeface="Helios Bold"/>
                <a:ea typeface="Helios Bold"/>
                <a:cs typeface="Helios Bold"/>
                <a:sym typeface="Helios Bold"/>
              </a:rPr>
              <a:t>CHIDI EZE</a:t>
            </a:r>
          </a:p>
        </p:txBody>
      </p:sp>
      <p:sp>
        <p:nvSpPr>
          <p:cNvPr name="TextBox 21" id="21"/>
          <p:cNvSpPr txBox="true"/>
          <p:nvPr/>
        </p:nvSpPr>
        <p:spPr>
          <a:xfrm rot="0">
            <a:off x="9962172" y="7634855"/>
            <a:ext cx="2601666" cy="534924"/>
          </a:xfrm>
          <a:prstGeom prst="rect">
            <a:avLst/>
          </a:prstGeom>
        </p:spPr>
        <p:txBody>
          <a:bodyPr anchor="t" rtlCol="false" tIns="0" lIns="0" bIns="0" rIns="0">
            <a:spAutoFit/>
          </a:bodyPr>
          <a:lstStyle/>
          <a:p>
            <a:pPr algn="ctr" marL="0" indent="0" lvl="1">
              <a:lnSpc>
                <a:spcPts val="4128"/>
              </a:lnSpc>
              <a:spcBef>
                <a:spcPct val="0"/>
              </a:spcBef>
            </a:pPr>
            <a:r>
              <a:rPr lang="en-US" b="true" sz="3200" spc="-176">
                <a:solidFill>
                  <a:srgbClr val="FFFFFF"/>
                </a:solidFill>
                <a:latin typeface="Helios Bold"/>
                <a:ea typeface="Helios Bold"/>
                <a:cs typeface="Helios Bold"/>
                <a:sym typeface="Helios Bold"/>
              </a:rPr>
              <a:t>CHIAKI SATO</a:t>
            </a:r>
          </a:p>
        </p:txBody>
      </p:sp>
      <p:sp>
        <p:nvSpPr>
          <p:cNvPr name="TextBox 22" id="22"/>
          <p:cNvSpPr txBox="true"/>
          <p:nvPr/>
        </p:nvSpPr>
        <p:spPr>
          <a:xfrm rot="0">
            <a:off x="13971454" y="7634855"/>
            <a:ext cx="3059120" cy="534924"/>
          </a:xfrm>
          <a:prstGeom prst="rect">
            <a:avLst/>
          </a:prstGeom>
        </p:spPr>
        <p:txBody>
          <a:bodyPr anchor="t" rtlCol="false" tIns="0" lIns="0" bIns="0" rIns="0">
            <a:spAutoFit/>
          </a:bodyPr>
          <a:lstStyle/>
          <a:p>
            <a:pPr algn="ctr" marL="0" indent="0" lvl="1">
              <a:lnSpc>
                <a:spcPts val="4128"/>
              </a:lnSpc>
              <a:spcBef>
                <a:spcPct val="0"/>
              </a:spcBef>
            </a:pPr>
            <a:r>
              <a:rPr lang="en-US" b="true" sz="3200" spc="-176">
                <a:solidFill>
                  <a:srgbClr val="FFFFFF"/>
                </a:solidFill>
                <a:latin typeface="Helios Bold"/>
                <a:ea typeface="Helios Bold"/>
                <a:cs typeface="Helios Bold"/>
                <a:sym typeface="Helios Bold"/>
              </a:rPr>
              <a:t>KETUT SUSILO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7828" y="1283972"/>
            <a:ext cx="15771472" cy="5914302"/>
          </a:xfrm>
          <a:custGeom>
            <a:avLst/>
            <a:gdLst/>
            <a:ahLst/>
            <a:cxnLst/>
            <a:rect r="r" b="b" t="t" l="l"/>
            <a:pathLst>
              <a:path h="5914302" w="15771472">
                <a:moveTo>
                  <a:pt x="0" y="0"/>
                </a:moveTo>
                <a:lnTo>
                  <a:pt x="15771472" y="0"/>
                </a:lnTo>
                <a:lnTo>
                  <a:pt x="15771472" y="5914302"/>
                </a:lnTo>
                <a:lnTo>
                  <a:pt x="0" y="5914302"/>
                </a:lnTo>
                <a:lnTo>
                  <a:pt x="0" y="0"/>
                </a:lnTo>
                <a:close/>
              </a:path>
            </a:pathLst>
          </a:custGeom>
          <a:blipFill>
            <a:blip r:embed="rId4"/>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15793" y="6563865"/>
            <a:ext cx="15267356" cy="2862629"/>
          </a:xfrm>
          <a:custGeom>
            <a:avLst/>
            <a:gdLst/>
            <a:ahLst/>
            <a:cxnLst/>
            <a:rect r="r" b="b" t="t" l="l"/>
            <a:pathLst>
              <a:path h="2862629" w="15267356">
                <a:moveTo>
                  <a:pt x="0" y="0"/>
                </a:moveTo>
                <a:lnTo>
                  <a:pt x="15267356" y="0"/>
                </a:lnTo>
                <a:lnTo>
                  <a:pt x="15267356" y="2862629"/>
                </a:lnTo>
                <a:lnTo>
                  <a:pt x="0" y="2862629"/>
                </a:lnTo>
                <a:lnTo>
                  <a:pt x="0" y="0"/>
                </a:lnTo>
                <a:close/>
              </a:path>
            </a:pathLst>
          </a:custGeom>
          <a:blipFill>
            <a:blip r:embed="rId6"/>
            <a:stretch>
              <a:fillRect l="0" t="0" r="0" b="0"/>
            </a:stretch>
          </a:blipFill>
        </p:spPr>
      </p:sp>
      <p:sp>
        <p:nvSpPr>
          <p:cNvPr name="Freeform 6" id="6"/>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8" id="8"/>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4941570" y="390527"/>
            <a:ext cx="840486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MIAMI GRAND PRIX 2025</a:t>
            </a:r>
          </a:p>
        </p:txBody>
      </p:sp>
      <p:sp>
        <p:nvSpPr>
          <p:cNvPr name="TextBox 10" id="10"/>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1.26.743</a:t>
            </a:r>
          </a:p>
        </p:txBody>
      </p:sp>
      <p:sp>
        <p:nvSpPr>
          <p:cNvPr name="TextBox 11" id="11"/>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1.26.847</a:t>
            </a:r>
          </a:p>
        </p:txBody>
      </p:sp>
      <p:sp>
        <p:nvSpPr>
          <p:cNvPr name="AutoShape 12" id="12"/>
          <p:cNvSpPr/>
          <p:nvPr/>
        </p:nvSpPr>
        <p:spPr>
          <a:xfrm>
            <a:off x="3236023" y="6250191"/>
            <a:ext cx="13011744" cy="0"/>
          </a:xfrm>
          <a:prstGeom prst="line">
            <a:avLst/>
          </a:prstGeom>
          <a:ln cap="flat" w="38100">
            <a:solidFill>
              <a:srgbClr val="FFFFFF"/>
            </a:solidFill>
            <a:prstDash val="solid"/>
            <a:headEnd type="none" len="sm" w="sm"/>
            <a:tailEnd type="none" len="sm" w="sm"/>
          </a:ln>
        </p:spPr>
      </p:sp>
      <p:sp>
        <p:nvSpPr>
          <p:cNvPr name="AutoShape 13" id="13"/>
          <p:cNvSpPr/>
          <p:nvPr/>
        </p:nvSpPr>
        <p:spPr>
          <a:xfrm>
            <a:off x="3236023" y="7179224"/>
            <a:ext cx="1301174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532462" y="-1652328"/>
            <a:ext cx="11115118" cy="13591656"/>
            <a:chOff x="0" y="0"/>
            <a:chExt cx="739315" cy="904040"/>
          </a:xfrm>
        </p:grpSpPr>
        <p:sp>
          <p:nvSpPr>
            <p:cNvPr name="Freeform 3" id="3"/>
            <p:cNvSpPr/>
            <p:nvPr/>
          </p:nvSpPr>
          <p:spPr>
            <a:xfrm flipH="false" flipV="false" rot="0">
              <a:off x="0" y="0"/>
              <a:ext cx="739315" cy="904040"/>
            </a:xfrm>
            <a:custGeom>
              <a:avLst/>
              <a:gdLst/>
              <a:ahLst/>
              <a:cxnLst/>
              <a:rect r="r" b="b" t="t" l="l"/>
              <a:pathLst>
                <a:path h="904040" w="739315">
                  <a:moveTo>
                    <a:pt x="203200" y="0"/>
                  </a:moveTo>
                  <a:lnTo>
                    <a:pt x="739315" y="0"/>
                  </a:lnTo>
                  <a:lnTo>
                    <a:pt x="536115" y="904040"/>
                  </a:lnTo>
                  <a:lnTo>
                    <a:pt x="0" y="904040"/>
                  </a:lnTo>
                  <a:lnTo>
                    <a:pt x="203200" y="0"/>
                  </a:lnTo>
                  <a:close/>
                </a:path>
              </a:pathLst>
            </a:custGeom>
            <a:solidFill>
              <a:srgbClr val="FF3131"/>
            </a:solidFill>
          </p:spPr>
        </p:sp>
        <p:sp>
          <p:nvSpPr>
            <p:cNvPr name="TextBox 4" id="4"/>
            <p:cNvSpPr txBox="true"/>
            <p:nvPr/>
          </p:nvSpPr>
          <p:spPr>
            <a:xfrm>
              <a:off x="101600" y="-9525"/>
              <a:ext cx="536115" cy="913565"/>
            </a:xfrm>
            <a:prstGeom prst="rect">
              <a:avLst/>
            </a:prstGeom>
          </p:spPr>
          <p:txBody>
            <a:bodyPr anchor="ctr" rtlCol="false" tIns="50800" lIns="50800" bIns="50800" rIns="50800"/>
            <a:lstStyle/>
            <a:p>
              <a:pPr algn="ctr">
                <a:lnSpc>
                  <a:spcPts val="1874"/>
                </a:lnSpc>
              </a:pPr>
            </a:p>
          </p:txBody>
        </p:sp>
      </p:grpSp>
      <p:sp>
        <p:nvSpPr>
          <p:cNvPr name="Freeform 5" id="5"/>
          <p:cNvSpPr/>
          <p:nvPr/>
        </p:nvSpPr>
        <p:spPr>
          <a:xfrm flipH="false" flipV="false" rot="0">
            <a:off x="1028700" y="4899984"/>
            <a:ext cx="462147" cy="462147"/>
          </a:xfrm>
          <a:custGeom>
            <a:avLst/>
            <a:gdLst/>
            <a:ahLst/>
            <a:cxnLst/>
            <a:rect r="r" b="b" t="t" l="l"/>
            <a:pathLst>
              <a:path h="462147" w="462147">
                <a:moveTo>
                  <a:pt x="0" y="0"/>
                </a:moveTo>
                <a:lnTo>
                  <a:pt x="462147" y="0"/>
                </a:lnTo>
                <a:lnTo>
                  <a:pt x="462147" y="462147"/>
                </a:lnTo>
                <a:lnTo>
                  <a:pt x="0" y="46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5672510"/>
            <a:ext cx="462147" cy="462147"/>
          </a:xfrm>
          <a:custGeom>
            <a:avLst/>
            <a:gdLst/>
            <a:ahLst/>
            <a:cxnLst/>
            <a:rect r="r" b="b" t="t" l="l"/>
            <a:pathLst>
              <a:path h="462147" w="462147">
                <a:moveTo>
                  <a:pt x="0" y="0"/>
                </a:moveTo>
                <a:lnTo>
                  <a:pt x="462147" y="0"/>
                </a:lnTo>
                <a:lnTo>
                  <a:pt x="462147" y="462147"/>
                </a:lnTo>
                <a:lnTo>
                  <a:pt x="0" y="462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28700" y="6445035"/>
            <a:ext cx="462147" cy="462147"/>
          </a:xfrm>
          <a:custGeom>
            <a:avLst/>
            <a:gdLst/>
            <a:ahLst/>
            <a:cxnLst/>
            <a:rect r="r" b="b" t="t" l="l"/>
            <a:pathLst>
              <a:path h="462147" w="462147">
                <a:moveTo>
                  <a:pt x="0" y="0"/>
                </a:moveTo>
                <a:lnTo>
                  <a:pt x="462147" y="0"/>
                </a:lnTo>
                <a:lnTo>
                  <a:pt x="462147" y="462148"/>
                </a:lnTo>
                <a:lnTo>
                  <a:pt x="0" y="4621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028700" y="7217561"/>
            <a:ext cx="462147" cy="462147"/>
          </a:xfrm>
          <a:custGeom>
            <a:avLst/>
            <a:gdLst/>
            <a:ahLst/>
            <a:cxnLst/>
            <a:rect r="r" b="b" t="t" l="l"/>
            <a:pathLst>
              <a:path h="462147" w="462147">
                <a:moveTo>
                  <a:pt x="0" y="0"/>
                </a:moveTo>
                <a:lnTo>
                  <a:pt x="462147" y="0"/>
                </a:lnTo>
                <a:lnTo>
                  <a:pt x="462147" y="462148"/>
                </a:lnTo>
                <a:lnTo>
                  <a:pt x="0" y="462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true" flipV="true" rot="-4578575">
            <a:off x="7394063" y="1578085"/>
            <a:ext cx="5892065" cy="1992589"/>
          </a:xfrm>
          <a:custGeom>
            <a:avLst/>
            <a:gdLst/>
            <a:ahLst/>
            <a:cxnLst/>
            <a:rect r="r" b="b" t="t" l="l"/>
            <a:pathLst>
              <a:path h="1992589" w="5892065">
                <a:moveTo>
                  <a:pt x="5892064" y="1992589"/>
                </a:moveTo>
                <a:lnTo>
                  <a:pt x="0" y="1992589"/>
                </a:lnTo>
                <a:lnTo>
                  <a:pt x="0" y="0"/>
                </a:lnTo>
                <a:lnTo>
                  <a:pt x="5892064" y="0"/>
                </a:lnTo>
                <a:lnTo>
                  <a:pt x="5892064" y="1992589"/>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a:grpSpLocks noChangeAspect="true"/>
          </p:cNvGrpSpPr>
          <p:nvPr/>
        </p:nvGrpSpPr>
        <p:grpSpPr>
          <a:xfrm rot="772016">
            <a:off x="9562529" y="1866065"/>
            <a:ext cx="4272650" cy="8454172"/>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22189" t="0" r="-22189"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20" id="20"/>
          <p:cNvSpPr/>
          <p:nvPr/>
        </p:nvSpPr>
        <p:spPr>
          <a:xfrm flipH="false" flipV="true" rot="-4578575">
            <a:off x="14956541" y="4134763"/>
            <a:ext cx="5892065" cy="1992589"/>
          </a:xfrm>
          <a:custGeom>
            <a:avLst/>
            <a:gdLst/>
            <a:ahLst/>
            <a:cxnLst/>
            <a:rect r="r" b="b" t="t" l="l"/>
            <a:pathLst>
              <a:path h="1992589" w="5892065">
                <a:moveTo>
                  <a:pt x="0" y="1992589"/>
                </a:moveTo>
                <a:lnTo>
                  <a:pt x="5892065" y="1992589"/>
                </a:lnTo>
                <a:lnTo>
                  <a:pt x="5892065" y="0"/>
                </a:lnTo>
                <a:lnTo>
                  <a:pt x="0" y="0"/>
                </a:lnTo>
                <a:lnTo>
                  <a:pt x="0" y="1992589"/>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1" id="21"/>
          <p:cNvGrpSpPr>
            <a:grpSpLocks noChangeAspect="true"/>
          </p:cNvGrpSpPr>
          <p:nvPr/>
        </p:nvGrpSpPr>
        <p:grpSpPr>
          <a:xfrm rot="772016">
            <a:off x="13487253" y="5031214"/>
            <a:ext cx="4272650" cy="845417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3"/>
              <a:stretch>
                <a:fillRect l="-28582" t="-11721" r="-32719"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1028700" y="2435841"/>
            <a:ext cx="4141961" cy="1543050"/>
          </a:xfrm>
          <a:prstGeom prst="rect">
            <a:avLst/>
          </a:prstGeom>
        </p:spPr>
        <p:txBody>
          <a:bodyPr anchor="t" rtlCol="false" tIns="0" lIns="0" bIns="0" rIns="0">
            <a:spAutoFit/>
          </a:bodyPr>
          <a:lstStyle/>
          <a:p>
            <a:pPr algn="l">
              <a:lnSpc>
                <a:spcPts val="12599"/>
              </a:lnSpc>
            </a:pPr>
            <a:r>
              <a:rPr lang="en-US" sz="9000" i="true">
                <a:solidFill>
                  <a:srgbClr val="FFFFFF"/>
                </a:solidFill>
                <a:latin typeface="Anton Italics"/>
                <a:ea typeface="Anton Italics"/>
                <a:cs typeface="Anton Italics"/>
                <a:sym typeface="Anton Italics"/>
              </a:rPr>
              <a:t>CONTACT</a:t>
            </a:r>
          </a:p>
        </p:txBody>
      </p:sp>
      <p:sp>
        <p:nvSpPr>
          <p:cNvPr name="TextBox 32" id="32"/>
          <p:cNvSpPr txBox="true"/>
          <p:nvPr/>
        </p:nvSpPr>
        <p:spPr>
          <a:xfrm rot="0">
            <a:off x="3518998" y="2435841"/>
            <a:ext cx="2486845" cy="1543050"/>
          </a:xfrm>
          <a:prstGeom prst="rect">
            <a:avLst/>
          </a:prstGeom>
        </p:spPr>
        <p:txBody>
          <a:bodyPr anchor="t" rtlCol="false" tIns="0" lIns="0" bIns="0" rIns="0">
            <a:spAutoFit/>
          </a:bodyPr>
          <a:lstStyle/>
          <a:p>
            <a:pPr algn="r">
              <a:lnSpc>
                <a:spcPts val="12599"/>
              </a:lnSpc>
            </a:pPr>
            <a:r>
              <a:rPr lang="en-US" sz="9000" i="true">
                <a:solidFill>
                  <a:srgbClr val="FF3131"/>
                </a:solidFill>
                <a:latin typeface="Anton Italics"/>
                <a:ea typeface="Anton Italics"/>
                <a:cs typeface="Anton Italics"/>
                <a:sym typeface="Anton Italics"/>
              </a:rPr>
              <a:t>US</a:t>
            </a:r>
          </a:p>
        </p:txBody>
      </p:sp>
      <p:sp>
        <p:nvSpPr>
          <p:cNvPr name="TextBox 33" id="33"/>
          <p:cNvSpPr txBox="true"/>
          <p:nvPr/>
        </p:nvSpPr>
        <p:spPr>
          <a:xfrm rot="0">
            <a:off x="12319860"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HOME</a:t>
            </a:r>
          </a:p>
        </p:txBody>
      </p:sp>
      <p:sp>
        <p:nvSpPr>
          <p:cNvPr name="TextBox 34" id="34"/>
          <p:cNvSpPr txBox="true"/>
          <p:nvPr/>
        </p:nvSpPr>
        <p:spPr>
          <a:xfrm rot="0">
            <a:off x="13424041" y="1019175"/>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SERVICE</a:t>
            </a:r>
          </a:p>
        </p:txBody>
      </p:sp>
      <p:sp>
        <p:nvSpPr>
          <p:cNvPr name="TextBox 35" id="35"/>
          <p:cNvSpPr txBox="true"/>
          <p:nvPr/>
        </p:nvSpPr>
        <p:spPr>
          <a:xfrm rot="0">
            <a:off x="14528628" y="1019175"/>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ABOUT US</a:t>
            </a:r>
          </a:p>
        </p:txBody>
      </p:sp>
      <p:sp>
        <p:nvSpPr>
          <p:cNvPr name="TextBox 36" id="36"/>
          <p:cNvSpPr txBox="true"/>
          <p:nvPr/>
        </p:nvSpPr>
        <p:spPr>
          <a:xfrm rot="0">
            <a:off x="15923945" y="1019175"/>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a:solidFill>
                  <a:srgbClr val="FFFFFF"/>
                </a:solidFill>
                <a:latin typeface="Helios"/>
                <a:ea typeface="Helios"/>
                <a:cs typeface="Helios"/>
                <a:sym typeface="Helios"/>
              </a:rPr>
              <a:t>CONTACT US</a:t>
            </a:r>
          </a:p>
        </p:txBody>
      </p:sp>
      <p:sp>
        <p:nvSpPr>
          <p:cNvPr name="TextBox 37" id="37"/>
          <p:cNvSpPr txBox="true"/>
          <p:nvPr/>
        </p:nvSpPr>
        <p:spPr>
          <a:xfrm rot="0">
            <a:off x="1866784" y="4888993"/>
            <a:ext cx="4595622" cy="431632"/>
          </a:xfrm>
          <a:prstGeom prst="rect">
            <a:avLst/>
          </a:prstGeom>
        </p:spPr>
        <p:txBody>
          <a:bodyPr anchor="t" rtlCol="false" tIns="0" lIns="0" bIns="0" rIns="0">
            <a:spAutoFit/>
          </a:bodyPr>
          <a:lstStyle/>
          <a:p>
            <a:pPr algn="l" marL="0" indent="0" lvl="0">
              <a:lnSpc>
                <a:spcPts val="3509"/>
              </a:lnSpc>
              <a:spcBef>
                <a:spcPct val="0"/>
              </a:spcBef>
            </a:pPr>
            <a:r>
              <a:rPr lang="en-US" sz="2506" strike="noStrike" u="none">
                <a:solidFill>
                  <a:srgbClr val="FFFFFF"/>
                </a:solidFill>
                <a:latin typeface="Helios"/>
                <a:ea typeface="Helios"/>
                <a:cs typeface="Helios"/>
                <a:sym typeface="Helios"/>
              </a:rPr>
              <a:t>+123-456-7890</a:t>
            </a:r>
          </a:p>
        </p:txBody>
      </p:sp>
      <p:sp>
        <p:nvSpPr>
          <p:cNvPr name="TextBox 38" id="38"/>
          <p:cNvSpPr txBox="true"/>
          <p:nvPr/>
        </p:nvSpPr>
        <p:spPr>
          <a:xfrm rot="0">
            <a:off x="1866784" y="5661519"/>
            <a:ext cx="5294203" cy="431632"/>
          </a:xfrm>
          <a:prstGeom prst="rect">
            <a:avLst/>
          </a:prstGeom>
        </p:spPr>
        <p:txBody>
          <a:bodyPr anchor="t" rtlCol="false" tIns="0" lIns="0" bIns="0" rIns="0">
            <a:spAutoFit/>
          </a:bodyPr>
          <a:lstStyle/>
          <a:p>
            <a:pPr algn="l" marL="0" indent="0" lvl="0">
              <a:lnSpc>
                <a:spcPts val="3509"/>
              </a:lnSpc>
              <a:spcBef>
                <a:spcPct val="0"/>
              </a:spcBef>
            </a:pPr>
            <a:r>
              <a:rPr lang="en-US" sz="2506" strike="noStrike" u="none">
                <a:solidFill>
                  <a:srgbClr val="FFFFFF"/>
                </a:solidFill>
                <a:latin typeface="Helios"/>
                <a:ea typeface="Helios"/>
                <a:cs typeface="Helios"/>
                <a:sym typeface="Helios"/>
              </a:rPr>
              <a:t>WWW.REALLYGREATSITE.COM</a:t>
            </a:r>
          </a:p>
        </p:txBody>
      </p:sp>
      <p:sp>
        <p:nvSpPr>
          <p:cNvPr name="TextBox 39" id="39"/>
          <p:cNvSpPr txBox="true"/>
          <p:nvPr/>
        </p:nvSpPr>
        <p:spPr>
          <a:xfrm rot="0">
            <a:off x="1866784" y="6442866"/>
            <a:ext cx="5942495" cy="431632"/>
          </a:xfrm>
          <a:prstGeom prst="rect">
            <a:avLst/>
          </a:prstGeom>
        </p:spPr>
        <p:txBody>
          <a:bodyPr anchor="t" rtlCol="false" tIns="0" lIns="0" bIns="0" rIns="0">
            <a:spAutoFit/>
          </a:bodyPr>
          <a:lstStyle/>
          <a:p>
            <a:pPr algn="l" marL="0" indent="0" lvl="0">
              <a:lnSpc>
                <a:spcPts val="3509"/>
              </a:lnSpc>
              <a:spcBef>
                <a:spcPct val="0"/>
              </a:spcBef>
            </a:pPr>
            <a:r>
              <a:rPr lang="en-US" sz="2506" strike="noStrike" u="none">
                <a:solidFill>
                  <a:srgbClr val="FFFFFF"/>
                </a:solidFill>
                <a:latin typeface="Helios"/>
                <a:ea typeface="Helios"/>
                <a:cs typeface="Helios"/>
                <a:sym typeface="Helios"/>
              </a:rPr>
              <a:t>HELLO@REALLYGREATSITE.COM</a:t>
            </a:r>
          </a:p>
        </p:txBody>
      </p:sp>
      <p:sp>
        <p:nvSpPr>
          <p:cNvPr name="TextBox 40" id="40"/>
          <p:cNvSpPr txBox="true"/>
          <p:nvPr/>
        </p:nvSpPr>
        <p:spPr>
          <a:xfrm rot="0">
            <a:off x="1866784" y="7229940"/>
            <a:ext cx="7013832" cy="431632"/>
          </a:xfrm>
          <a:prstGeom prst="rect">
            <a:avLst/>
          </a:prstGeom>
        </p:spPr>
        <p:txBody>
          <a:bodyPr anchor="t" rtlCol="false" tIns="0" lIns="0" bIns="0" rIns="0">
            <a:spAutoFit/>
          </a:bodyPr>
          <a:lstStyle/>
          <a:p>
            <a:pPr algn="l" marL="0" indent="0" lvl="0">
              <a:lnSpc>
                <a:spcPts val="3509"/>
              </a:lnSpc>
              <a:spcBef>
                <a:spcPct val="0"/>
              </a:spcBef>
            </a:pPr>
            <a:r>
              <a:rPr lang="en-US" sz="2506" strike="noStrike" u="none">
                <a:solidFill>
                  <a:srgbClr val="FFFFFF"/>
                </a:solidFill>
                <a:latin typeface="Helios"/>
                <a:ea typeface="Helios"/>
                <a:cs typeface="Helios"/>
                <a:sym typeface="Helios"/>
              </a:rPr>
              <a:t>123 ANYWHERE ST., ANY CITY, ST 12345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4"/>
            <a:stretch>
              <a:fillRect l="0" t="0" r="0" b="0"/>
            </a:stretch>
          </a:blipFill>
        </p:spPr>
      </p:sp>
      <p:sp>
        <p:nvSpPr>
          <p:cNvPr name="Freeform 4" id="4"/>
          <p:cNvSpPr/>
          <p:nvPr/>
        </p:nvSpPr>
        <p:spPr>
          <a:xfrm flipH="false" flipV="false" rot="0">
            <a:off x="1503099" y="1288176"/>
            <a:ext cx="15737151" cy="5901432"/>
          </a:xfrm>
          <a:custGeom>
            <a:avLst/>
            <a:gdLst/>
            <a:ahLst/>
            <a:cxnLst/>
            <a:rect r="r" b="b" t="t" l="l"/>
            <a:pathLst>
              <a:path h="5901432" w="15737151">
                <a:moveTo>
                  <a:pt x="0" y="0"/>
                </a:moveTo>
                <a:lnTo>
                  <a:pt x="15737151" y="0"/>
                </a:lnTo>
                <a:lnTo>
                  <a:pt x="15737151" y="5901432"/>
                </a:lnTo>
                <a:lnTo>
                  <a:pt x="0" y="5901432"/>
                </a:lnTo>
                <a:lnTo>
                  <a:pt x="0" y="0"/>
                </a:lnTo>
                <a:close/>
              </a:path>
            </a:pathLst>
          </a:custGeom>
          <a:blipFill>
            <a:blip r:embed="rId5"/>
            <a:stretch>
              <a:fillRect l="0" t="0" r="0" b="0"/>
            </a:stretch>
          </a:blipFill>
        </p:spPr>
      </p:sp>
      <p:sp>
        <p:nvSpPr>
          <p:cNvPr name="Freeform 5" id="5"/>
          <p:cNvSpPr/>
          <p:nvPr/>
        </p:nvSpPr>
        <p:spPr>
          <a:xfrm flipH="false" flipV="false" rot="0">
            <a:off x="1818361" y="6560248"/>
            <a:ext cx="15249371" cy="2859257"/>
          </a:xfrm>
          <a:custGeom>
            <a:avLst/>
            <a:gdLst/>
            <a:ahLst/>
            <a:cxnLst/>
            <a:rect r="r" b="b" t="t" l="l"/>
            <a:pathLst>
              <a:path h="2859257" w="15249371">
                <a:moveTo>
                  <a:pt x="0" y="0"/>
                </a:moveTo>
                <a:lnTo>
                  <a:pt x="15249371" y="0"/>
                </a:lnTo>
                <a:lnTo>
                  <a:pt x="15249371" y="2859257"/>
                </a:lnTo>
                <a:lnTo>
                  <a:pt x="0" y="2859257"/>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5514975" y="390527"/>
            <a:ext cx="725805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MIAMI SPRINT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1.26.729</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1.26.894</a:t>
            </a:r>
          </a:p>
        </p:txBody>
      </p:sp>
      <p:sp>
        <p:nvSpPr>
          <p:cNvPr name="AutoShape 11" id="11"/>
          <p:cNvSpPr/>
          <p:nvPr/>
        </p:nvSpPr>
        <p:spPr>
          <a:xfrm>
            <a:off x="3236023" y="2133388"/>
            <a:ext cx="13011744" cy="0"/>
          </a:xfrm>
          <a:prstGeom prst="line">
            <a:avLst/>
          </a:prstGeom>
          <a:ln cap="flat" w="38100">
            <a:solidFill>
              <a:srgbClr val="FFFFFF"/>
            </a:solidFill>
            <a:prstDash val="solid"/>
            <a:headEnd type="none" len="sm" w="sm"/>
            <a:tailEnd type="none" len="sm" w="sm"/>
          </a:ln>
        </p:spPr>
      </p:sp>
      <p:sp>
        <p:nvSpPr>
          <p:cNvPr name="AutoShape 12" id="12"/>
          <p:cNvSpPr/>
          <p:nvPr/>
        </p:nvSpPr>
        <p:spPr>
          <a:xfrm>
            <a:off x="3236023" y="6250191"/>
            <a:ext cx="13011744" cy="0"/>
          </a:xfrm>
          <a:prstGeom prst="line">
            <a:avLst/>
          </a:prstGeom>
          <a:ln cap="flat" w="38100">
            <a:solidFill>
              <a:srgbClr val="FFFFFF"/>
            </a:solidFill>
            <a:prstDash val="solid"/>
            <a:headEnd type="none" len="sm" w="sm"/>
            <a:tailEnd type="none" len="sm" w="sm"/>
          </a:ln>
        </p:spPr>
      </p:sp>
      <p:sp>
        <p:nvSpPr>
          <p:cNvPr name="AutoShape 13" id="13"/>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4" id="14"/>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37163" y="1282485"/>
            <a:ext cx="15888790" cy="5958296"/>
          </a:xfrm>
          <a:custGeom>
            <a:avLst/>
            <a:gdLst/>
            <a:ahLst/>
            <a:cxnLst/>
            <a:rect r="r" b="b" t="t" l="l"/>
            <a:pathLst>
              <a:path h="5958296" w="15888790">
                <a:moveTo>
                  <a:pt x="0" y="0"/>
                </a:moveTo>
                <a:lnTo>
                  <a:pt x="15888790" y="0"/>
                </a:lnTo>
                <a:lnTo>
                  <a:pt x="15888790" y="5958296"/>
                </a:lnTo>
                <a:lnTo>
                  <a:pt x="0" y="5958296"/>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67068" y="6562524"/>
            <a:ext cx="15225096" cy="2854706"/>
          </a:xfrm>
          <a:custGeom>
            <a:avLst/>
            <a:gdLst/>
            <a:ahLst/>
            <a:cxnLst/>
            <a:rect r="r" b="b" t="t" l="l"/>
            <a:pathLst>
              <a:path h="2854706" w="15225096">
                <a:moveTo>
                  <a:pt x="0" y="0"/>
                </a:moveTo>
                <a:lnTo>
                  <a:pt x="15225096" y="0"/>
                </a:lnTo>
                <a:lnTo>
                  <a:pt x="15225096" y="2854705"/>
                </a:lnTo>
                <a:lnTo>
                  <a:pt x="0" y="2854705"/>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3895725" y="390527"/>
            <a:ext cx="1049655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SAUDI ARABIAN GRAND PRIX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1.27.498</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1.27.879</a:t>
            </a:r>
          </a:p>
        </p:txBody>
      </p:sp>
      <p:sp>
        <p:nvSpPr>
          <p:cNvPr name="AutoShape 11" id="11"/>
          <p:cNvSpPr/>
          <p:nvPr/>
        </p:nvSpPr>
        <p:spPr>
          <a:xfrm>
            <a:off x="3236023" y="6250191"/>
            <a:ext cx="13011744" cy="0"/>
          </a:xfrm>
          <a:prstGeom prst="line">
            <a:avLst/>
          </a:prstGeom>
          <a:ln cap="flat" w="38100">
            <a:solidFill>
              <a:srgbClr val="FFFFFF"/>
            </a:solidFill>
            <a:prstDash val="solid"/>
            <a:headEnd type="none" len="sm" w="sm"/>
            <a:tailEnd type="none" len="sm" w="sm"/>
          </a:ln>
        </p:spPr>
      </p:sp>
      <p:sp>
        <p:nvSpPr>
          <p:cNvPr name="AutoShape 12" id="12"/>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3" id="13"/>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63644" y="1285166"/>
            <a:ext cx="15837045" cy="5938892"/>
          </a:xfrm>
          <a:custGeom>
            <a:avLst/>
            <a:gdLst/>
            <a:ahLst/>
            <a:cxnLst/>
            <a:rect r="r" b="b" t="t" l="l"/>
            <a:pathLst>
              <a:path h="5938892" w="15837045">
                <a:moveTo>
                  <a:pt x="0" y="0"/>
                </a:moveTo>
                <a:lnTo>
                  <a:pt x="15837045" y="0"/>
                </a:lnTo>
                <a:lnTo>
                  <a:pt x="15837045" y="5938892"/>
                </a:lnTo>
                <a:lnTo>
                  <a:pt x="0" y="5938892"/>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44188" y="6565790"/>
            <a:ext cx="15219702" cy="2853694"/>
          </a:xfrm>
          <a:custGeom>
            <a:avLst/>
            <a:gdLst/>
            <a:ahLst/>
            <a:cxnLst/>
            <a:rect r="r" b="b" t="t" l="l"/>
            <a:pathLst>
              <a:path h="2853694" w="15219702">
                <a:moveTo>
                  <a:pt x="0" y="0"/>
                </a:moveTo>
                <a:lnTo>
                  <a:pt x="15219702" y="0"/>
                </a:lnTo>
                <a:lnTo>
                  <a:pt x="15219702" y="2853694"/>
                </a:lnTo>
                <a:lnTo>
                  <a:pt x="0" y="2853694"/>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4648200" y="390527"/>
            <a:ext cx="899160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BAHRAIN GRAND PRIX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1.29.838</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1.30.768</a:t>
            </a:r>
          </a:p>
        </p:txBody>
      </p:sp>
      <p:sp>
        <p:nvSpPr>
          <p:cNvPr name="AutoShape 11" id="11"/>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59447" y="1282419"/>
            <a:ext cx="15888790" cy="5958296"/>
          </a:xfrm>
          <a:custGeom>
            <a:avLst/>
            <a:gdLst/>
            <a:ahLst/>
            <a:cxnLst/>
            <a:rect r="r" b="b" t="t" l="l"/>
            <a:pathLst>
              <a:path h="5958296" w="15888790">
                <a:moveTo>
                  <a:pt x="0" y="0"/>
                </a:moveTo>
                <a:lnTo>
                  <a:pt x="15888790" y="0"/>
                </a:lnTo>
                <a:lnTo>
                  <a:pt x="15888790" y="5958296"/>
                </a:lnTo>
                <a:lnTo>
                  <a:pt x="0" y="5958296"/>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31595" y="6563140"/>
            <a:ext cx="15248835" cy="2859157"/>
          </a:xfrm>
          <a:custGeom>
            <a:avLst/>
            <a:gdLst/>
            <a:ahLst/>
            <a:cxnLst/>
            <a:rect r="r" b="b" t="t" l="l"/>
            <a:pathLst>
              <a:path h="2859157" w="15248835">
                <a:moveTo>
                  <a:pt x="0" y="0"/>
                </a:moveTo>
                <a:lnTo>
                  <a:pt x="15248836" y="0"/>
                </a:lnTo>
                <a:lnTo>
                  <a:pt x="15248836" y="2859157"/>
                </a:lnTo>
                <a:lnTo>
                  <a:pt x="0" y="2859157"/>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4595812" y="390527"/>
            <a:ext cx="9096375"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JAPANESE GRAND PRIX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1.27.232</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1.27.445</a:t>
            </a:r>
          </a:p>
        </p:txBody>
      </p:sp>
      <p:sp>
        <p:nvSpPr>
          <p:cNvPr name="AutoShape 11" id="11"/>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75540" y="1287649"/>
            <a:ext cx="15802810" cy="5926054"/>
          </a:xfrm>
          <a:custGeom>
            <a:avLst/>
            <a:gdLst/>
            <a:ahLst/>
            <a:cxnLst/>
            <a:rect r="r" b="b" t="t" l="l"/>
            <a:pathLst>
              <a:path h="5926054" w="15802810">
                <a:moveTo>
                  <a:pt x="0" y="0"/>
                </a:moveTo>
                <a:lnTo>
                  <a:pt x="15802810" y="0"/>
                </a:lnTo>
                <a:lnTo>
                  <a:pt x="15802810" y="5926054"/>
                </a:lnTo>
                <a:lnTo>
                  <a:pt x="0" y="5926054"/>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96490" y="6567925"/>
            <a:ext cx="15167487" cy="2843904"/>
          </a:xfrm>
          <a:custGeom>
            <a:avLst/>
            <a:gdLst/>
            <a:ahLst/>
            <a:cxnLst/>
            <a:rect r="r" b="b" t="t" l="l"/>
            <a:pathLst>
              <a:path h="2843904" w="15167487">
                <a:moveTo>
                  <a:pt x="0" y="0"/>
                </a:moveTo>
                <a:lnTo>
                  <a:pt x="15167486" y="0"/>
                </a:lnTo>
                <a:lnTo>
                  <a:pt x="15167486" y="2843903"/>
                </a:lnTo>
                <a:lnTo>
                  <a:pt x="0" y="2843903"/>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4748212" y="390527"/>
            <a:ext cx="8791575"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CHINESE GRAND PRIX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1.30.855</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1.30.637</a:t>
            </a:r>
          </a:p>
        </p:txBody>
      </p:sp>
      <p:sp>
        <p:nvSpPr>
          <p:cNvPr name="AutoShape 11" id="11"/>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51687" y="1286162"/>
            <a:ext cx="15846246" cy="5942342"/>
          </a:xfrm>
          <a:custGeom>
            <a:avLst/>
            <a:gdLst/>
            <a:ahLst/>
            <a:cxnLst/>
            <a:rect r="r" b="b" t="t" l="l"/>
            <a:pathLst>
              <a:path h="5942342" w="15846246">
                <a:moveTo>
                  <a:pt x="0" y="0"/>
                </a:moveTo>
                <a:lnTo>
                  <a:pt x="15846247" y="0"/>
                </a:lnTo>
                <a:lnTo>
                  <a:pt x="15846247" y="5942343"/>
                </a:lnTo>
                <a:lnTo>
                  <a:pt x="0" y="5942343"/>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92149" y="6565446"/>
            <a:ext cx="15193923" cy="2848861"/>
          </a:xfrm>
          <a:custGeom>
            <a:avLst/>
            <a:gdLst/>
            <a:ahLst/>
            <a:cxnLst/>
            <a:rect r="r" b="b" t="t" l="l"/>
            <a:pathLst>
              <a:path h="2848861" w="15193923">
                <a:moveTo>
                  <a:pt x="0" y="0"/>
                </a:moveTo>
                <a:lnTo>
                  <a:pt x="15193923" y="0"/>
                </a:lnTo>
                <a:lnTo>
                  <a:pt x="15193923" y="2848861"/>
                </a:lnTo>
                <a:lnTo>
                  <a:pt x="0" y="2848861"/>
                </a:lnTo>
                <a:lnTo>
                  <a:pt x="0" y="0"/>
                </a:lnTo>
                <a:close/>
              </a:path>
            </a:pathLst>
          </a:custGeom>
          <a:blipFill>
            <a:blip r:embed="rId6"/>
            <a:stretch>
              <a:fillRect l="0" t="0" r="0" b="0"/>
            </a:stretch>
          </a:blipFill>
        </p:spPr>
      </p:sp>
      <p:sp>
        <p:nvSpPr>
          <p:cNvPr name="AutoShape 6" id="6"/>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7" id="7"/>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5353050" y="390527"/>
            <a:ext cx="758190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CHINESE SPRINT 2025</a:t>
            </a:r>
          </a:p>
        </p:txBody>
      </p:sp>
      <p:sp>
        <p:nvSpPr>
          <p:cNvPr name="TextBox 9" id="9"/>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1.31.001</a:t>
            </a:r>
          </a:p>
        </p:txBody>
      </p:sp>
      <p:sp>
        <p:nvSpPr>
          <p:cNvPr name="TextBox 10" id="10"/>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1.30.691</a:t>
            </a:r>
          </a:p>
        </p:txBody>
      </p:sp>
      <p:sp>
        <p:nvSpPr>
          <p:cNvPr name="AutoShape 11" id="11"/>
          <p:cNvSpPr/>
          <p:nvPr/>
        </p:nvSpPr>
        <p:spPr>
          <a:xfrm>
            <a:off x="3236023" y="7179224"/>
            <a:ext cx="13011744"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0C1A"/>
        </a:solidFill>
      </p:bgPr>
    </p:bg>
    <p:spTree>
      <p:nvGrpSpPr>
        <p:cNvPr id="1" name=""/>
        <p:cNvGrpSpPr/>
        <p:nvPr/>
      </p:nvGrpSpPr>
      <p:grpSpPr>
        <a:xfrm>
          <a:off x="0" y="0"/>
          <a:ext cx="0" cy="0"/>
          <a:chOff x="0" y="0"/>
          <a:chExt cx="0" cy="0"/>
        </a:xfrm>
      </p:grpSpPr>
      <p:sp>
        <p:nvSpPr>
          <p:cNvPr name="Freeform 2" id="2"/>
          <p:cNvSpPr/>
          <p:nvPr/>
        </p:nvSpPr>
        <p:spPr>
          <a:xfrm flipH="false" flipV="false" rot="0">
            <a:off x="1470412" y="1287649"/>
            <a:ext cx="15807938" cy="5927977"/>
          </a:xfrm>
          <a:custGeom>
            <a:avLst/>
            <a:gdLst/>
            <a:ahLst/>
            <a:cxnLst/>
            <a:rect r="r" b="b" t="t" l="l"/>
            <a:pathLst>
              <a:path h="5927977" w="15807938">
                <a:moveTo>
                  <a:pt x="0" y="0"/>
                </a:moveTo>
                <a:lnTo>
                  <a:pt x="15807938" y="0"/>
                </a:lnTo>
                <a:lnTo>
                  <a:pt x="15807938" y="5927977"/>
                </a:lnTo>
                <a:lnTo>
                  <a:pt x="0" y="5927977"/>
                </a:lnTo>
                <a:lnTo>
                  <a:pt x="0" y="0"/>
                </a:lnTo>
                <a:close/>
              </a:path>
            </a:pathLst>
          </a:custGeom>
          <a:blipFill>
            <a:blip r:embed="rId2"/>
            <a:stretch>
              <a:fillRect l="0" t="0" r="0" b="0"/>
            </a:stretch>
          </a:blipFill>
        </p:spPr>
      </p:sp>
      <p:sp>
        <p:nvSpPr>
          <p:cNvPr name="Freeform 3" id="3"/>
          <p:cNvSpPr/>
          <p:nvPr/>
        </p:nvSpPr>
        <p:spPr>
          <a:xfrm flipH="false" flipV="false" rot="0">
            <a:off x="-2297124" y="-457343"/>
            <a:ext cx="4594247" cy="4594247"/>
          </a:xfrm>
          <a:custGeom>
            <a:avLst/>
            <a:gdLst/>
            <a:ahLst/>
            <a:cxnLst/>
            <a:rect r="r" b="b" t="t" l="l"/>
            <a:pathLst>
              <a:path h="4594247" w="4594247">
                <a:moveTo>
                  <a:pt x="0" y="0"/>
                </a:moveTo>
                <a:lnTo>
                  <a:pt x="4594248" y="0"/>
                </a:lnTo>
                <a:lnTo>
                  <a:pt x="4594248" y="4594247"/>
                </a:lnTo>
                <a:lnTo>
                  <a:pt x="0" y="4594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15060" y="207056"/>
            <a:ext cx="1202931" cy="1202931"/>
          </a:xfrm>
          <a:custGeom>
            <a:avLst/>
            <a:gdLst/>
            <a:ahLst/>
            <a:cxnLst/>
            <a:rect r="r" b="b" t="t" l="l"/>
            <a:pathLst>
              <a:path h="1202931" w="1202931">
                <a:moveTo>
                  <a:pt x="0" y="0"/>
                </a:moveTo>
                <a:lnTo>
                  <a:pt x="1202930" y="0"/>
                </a:lnTo>
                <a:lnTo>
                  <a:pt x="1202930" y="1202931"/>
                </a:lnTo>
                <a:lnTo>
                  <a:pt x="0" y="1202931"/>
                </a:lnTo>
                <a:lnTo>
                  <a:pt x="0" y="0"/>
                </a:lnTo>
                <a:close/>
              </a:path>
            </a:pathLst>
          </a:custGeom>
          <a:blipFill>
            <a:blip r:embed="rId5"/>
            <a:stretch>
              <a:fillRect l="0" t="0" r="0" b="0"/>
            </a:stretch>
          </a:blipFill>
        </p:spPr>
      </p:sp>
      <p:sp>
        <p:nvSpPr>
          <p:cNvPr name="Freeform 5" id="5"/>
          <p:cNvSpPr/>
          <p:nvPr/>
        </p:nvSpPr>
        <p:spPr>
          <a:xfrm flipH="false" flipV="false" rot="0">
            <a:off x="1831895" y="6559913"/>
            <a:ext cx="15252943" cy="2859927"/>
          </a:xfrm>
          <a:custGeom>
            <a:avLst/>
            <a:gdLst/>
            <a:ahLst/>
            <a:cxnLst/>
            <a:rect r="r" b="b" t="t" l="l"/>
            <a:pathLst>
              <a:path h="2859927" w="15252943">
                <a:moveTo>
                  <a:pt x="0" y="0"/>
                </a:moveTo>
                <a:lnTo>
                  <a:pt x="15252943" y="0"/>
                </a:lnTo>
                <a:lnTo>
                  <a:pt x="15252943" y="2859927"/>
                </a:lnTo>
                <a:lnTo>
                  <a:pt x="0" y="2859927"/>
                </a:lnTo>
                <a:lnTo>
                  <a:pt x="0" y="0"/>
                </a:lnTo>
                <a:close/>
              </a:path>
            </a:pathLst>
          </a:custGeom>
          <a:blipFill>
            <a:blip r:embed="rId6"/>
            <a:stretch>
              <a:fillRect l="0" t="0" r="0" b="0"/>
            </a:stretch>
          </a:blipFill>
        </p:spPr>
      </p:sp>
      <p:sp>
        <p:nvSpPr>
          <p:cNvPr name="Freeform 6" id="6"/>
          <p:cNvSpPr/>
          <p:nvPr/>
        </p:nvSpPr>
        <p:spPr>
          <a:xfrm flipH="false" flipV="false" rot="-10800000">
            <a:off x="16209666" y="5692753"/>
            <a:ext cx="4594247" cy="4594247"/>
          </a:xfrm>
          <a:custGeom>
            <a:avLst/>
            <a:gdLst/>
            <a:ahLst/>
            <a:cxnLst/>
            <a:rect r="r" b="b" t="t" l="l"/>
            <a:pathLst>
              <a:path h="4594247" w="4594247">
                <a:moveTo>
                  <a:pt x="0" y="0"/>
                </a:moveTo>
                <a:lnTo>
                  <a:pt x="4594247" y="0"/>
                </a:lnTo>
                <a:lnTo>
                  <a:pt x="4594247" y="4594247"/>
                </a:lnTo>
                <a:lnTo>
                  <a:pt x="0" y="459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3236023" y="2133388"/>
            <a:ext cx="0" cy="7124912"/>
          </a:xfrm>
          <a:prstGeom prst="line">
            <a:avLst/>
          </a:prstGeom>
          <a:ln cap="flat" w="38100">
            <a:solidFill>
              <a:srgbClr val="FFFFFF"/>
            </a:solidFill>
            <a:prstDash val="solid"/>
            <a:headEnd type="none" len="sm" w="sm"/>
            <a:tailEnd type="none" len="sm" w="sm"/>
          </a:ln>
        </p:spPr>
      </p:sp>
      <p:sp>
        <p:nvSpPr>
          <p:cNvPr name="AutoShape 8" id="8"/>
          <p:cNvSpPr/>
          <p:nvPr/>
        </p:nvSpPr>
        <p:spPr>
          <a:xfrm>
            <a:off x="16247766" y="2130297"/>
            <a:ext cx="0" cy="7124912"/>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4257675" y="390527"/>
            <a:ext cx="9772650" cy="798194"/>
          </a:xfrm>
          <a:prstGeom prst="rect">
            <a:avLst/>
          </a:prstGeom>
        </p:spPr>
        <p:txBody>
          <a:bodyPr anchor="t" rtlCol="false" tIns="0" lIns="0" bIns="0" rIns="0">
            <a:spAutoFit/>
          </a:bodyPr>
          <a:lstStyle/>
          <a:p>
            <a:pPr algn="ctr">
              <a:lnSpc>
                <a:spcPts val="5880"/>
              </a:lnSpc>
            </a:pPr>
            <a:r>
              <a:rPr lang="en-US" sz="4200" b="true">
                <a:solidFill>
                  <a:srgbClr val="FFFFFF"/>
                </a:solidFill>
                <a:latin typeface="Calibri (MS) Bold"/>
                <a:ea typeface="Calibri (MS) Bold"/>
                <a:cs typeface="Calibri (MS) Bold"/>
                <a:sym typeface="Calibri (MS) Bold"/>
              </a:rPr>
              <a:t>FORMULA 1 AUSTRALIAN GRAND PRIX 2025</a:t>
            </a:r>
          </a:p>
        </p:txBody>
      </p:sp>
      <p:sp>
        <p:nvSpPr>
          <p:cNvPr name="TextBox 10" id="10"/>
          <p:cNvSpPr txBox="true"/>
          <p:nvPr/>
        </p:nvSpPr>
        <p:spPr>
          <a:xfrm rot="0">
            <a:off x="3236023" y="1599217"/>
            <a:ext cx="2430512"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38B6FF"/>
                </a:solidFill>
                <a:latin typeface="Roboto"/>
                <a:ea typeface="Roboto"/>
                <a:cs typeface="Roboto"/>
                <a:sym typeface="Roboto"/>
              </a:rPr>
              <a:t>LECLERC: 1.15.694</a:t>
            </a:r>
          </a:p>
        </p:txBody>
      </p:sp>
      <p:sp>
        <p:nvSpPr>
          <p:cNvPr name="TextBox 11" id="11"/>
          <p:cNvSpPr txBox="true"/>
          <p:nvPr/>
        </p:nvSpPr>
        <p:spPr>
          <a:xfrm rot="0">
            <a:off x="13568413" y="1599217"/>
            <a:ext cx="2660303" cy="408966"/>
          </a:xfrm>
          <a:prstGeom prst="rect">
            <a:avLst/>
          </a:prstGeom>
        </p:spPr>
        <p:txBody>
          <a:bodyPr anchor="t" rtlCol="false" tIns="0" lIns="0" bIns="0" rIns="0">
            <a:spAutoFit/>
          </a:bodyPr>
          <a:lstStyle/>
          <a:p>
            <a:pPr algn="ctr">
              <a:lnSpc>
                <a:spcPts val="3293"/>
              </a:lnSpc>
              <a:spcBef>
                <a:spcPct val="0"/>
              </a:spcBef>
            </a:pPr>
            <a:r>
              <a:rPr lang="en-US" sz="2553" spc="-140">
                <a:solidFill>
                  <a:srgbClr val="B02025"/>
                </a:solidFill>
                <a:latin typeface="Roboto"/>
                <a:ea typeface="Roboto"/>
                <a:cs typeface="Roboto"/>
                <a:sym typeface="Roboto"/>
              </a:rPr>
              <a:t>HAMILTON: 1.15.912</a:t>
            </a:r>
          </a:p>
        </p:txBody>
      </p:sp>
      <p:sp>
        <p:nvSpPr>
          <p:cNvPr name="AutoShape 12" id="12"/>
          <p:cNvSpPr/>
          <p:nvPr/>
        </p:nvSpPr>
        <p:spPr>
          <a:xfrm>
            <a:off x="3236023" y="7179224"/>
            <a:ext cx="13011744" cy="0"/>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DAGnEcQ0anA</dc:identifier>
  <dcterms:modified xsi:type="dcterms:W3CDTF">2011-08-01T06:04:30Z</dcterms:modified>
  <cp:revision>1</cp:revision>
  <dc:title>Lec_Ham</dc:title>
</cp:coreProperties>
</file>